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73"/>
  </p:notesMasterIdLst>
  <p:handoutMasterIdLst>
    <p:handoutMasterId r:id="rId74"/>
  </p:handoutMasterIdLst>
  <p:sldIdLst>
    <p:sldId id="295" r:id="rId5"/>
    <p:sldId id="618" r:id="rId6"/>
    <p:sldId id="632" r:id="rId7"/>
    <p:sldId id="567" r:id="rId8"/>
    <p:sldId id="633" r:id="rId9"/>
    <p:sldId id="634" r:id="rId10"/>
    <p:sldId id="546" r:id="rId11"/>
    <p:sldId id="548" r:id="rId12"/>
    <p:sldId id="635" r:id="rId13"/>
    <p:sldId id="551" r:id="rId14"/>
    <p:sldId id="617" r:id="rId15"/>
    <p:sldId id="549" r:id="rId16"/>
    <p:sldId id="566" r:id="rId17"/>
    <p:sldId id="569" r:id="rId18"/>
    <p:sldId id="598" r:id="rId19"/>
    <p:sldId id="552" r:id="rId20"/>
    <p:sldId id="604" r:id="rId21"/>
    <p:sldId id="570" r:id="rId22"/>
    <p:sldId id="605" r:id="rId23"/>
    <p:sldId id="589" r:id="rId24"/>
    <p:sldId id="606" r:id="rId25"/>
    <p:sldId id="599" r:id="rId26"/>
    <p:sldId id="553" r:id="rId27"/>
    <p:sldId id="607" r:id="rId28"/>
    <p:sldId id="571" r:id="rId29"/>
    <p:sldId id="608" r:id="rId30"/>
    <p:sldId id="572" r:id="rId31"/>
    <p:sldId id="609" r:id="rId32"/>
    <p:sldId id="625" r:id="rId33"/>
    <p:sldId id="600" r:id="rId34"/>
    <p:sldId id="554" r:id="rId35"/>
    <p:sldId id="610" r:id="rId36"/>
    <p:sldId id="595" r:id="rId37"/>
    <p:sldId id="652" r:id="rId38"/>
    <p:sldId id="626" r:id="rId39"/>
    <p:sldId id="601" r:id="rId40"/>
    <p:sldId id="555" r:id="rId41"/>
    <p:sldId id="611" r:id="rId42"/>
    <p:sldId id="594" r:id="rId43"/>
    <p:sldId id="575" r:id="rId44"/>
    <p:sldId id="602" r:id="rId45"/>
    <p:sldId id="556" r:id="rId46"/>
    <p:sldId id="612" r:id="rId47"/>
    <p:sldId id="577" r:id="rId48"/>
    <p:sldId id="596" r:id="rId49"/>
    <p:sldId id="627" r:id="rId50"/>
    <p:sldId id="638" r:id="rId51"/>
    <p:sldId id="630" r:id="rId52"/>
    <p:sldId id="613" r:id="rId53"/>
    <p:sldId id="550" r:id="rId54"/>
    <p:sldId id="545" r:id="rId55"/>
    <p:sldId id="640" r:id="rId56"/>
    <p:sldId id="568" r:id="rId57"/>
    <p:sldId id="636" r:id="rId58"/>
    <p:sldId id="628" r:id="rId59"/>
    <p:sldId id="498" r:id="rId60"/>
    <p:sldId id="499" r:id="rId61"/>
    <p:sldId id="500" r:id="rId62"/>
    <p:sldId id="501" r:id="rId63"/>
    <p:sldId id="502" r:id="rId64"/>
    <p:sldId id="503" r:id="rId65"/>
    <p:sldId id="504" r:id="rId66"/>
    <p:sldId id="651" r:id="rId67"/>
    <p:sldId id="629" r:id="rId68"/>
    <p:sldId id="641" r:id="rId69"/>
    <p:sldId id="615" r:id="rId70"/>
    <p:sldId id="653" r:id="rId71"/>
    <p:sldId id="591" r:id="rId72"/>
  </p:sldIdLst>
  <p:sldSz cx="12192000" cy="6858000"/>
  <p:notesSz cx="6797675" cy="9926638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structies" id="{425C2FE7-974E-40DB-BF52-3D23C514DC8C}">
          <p14:sldIdLst/>
        </p14:section>
        <p14:section name="Presentatie" id="{09FAF385-52AF-4369-AD27-DE369D43D4F2}">
          <p14:sldIdLst>
            <p14:sldId id="295"/>
            <p14:sldId id="618"/>
            <p14:sldId id="632"/>
            <p14:sldId id="567"/>
            <p14:sldId id="633"/>
            <p14:sldId id="634"/>
            <p14:sldId id="546"/>
            <p14:sldId id="548"/>
            <p14:sldId id="635"/>
            <p14:sldId id="551"/>
            <p14:sldId id="617"/>
            <p14:sldId id="549"/>
            <p14:sldId id="566"/>
            <p14:sldId id="569"/>
            <p14:sldId id="598"/>
            <p14:sldId id="552"/>
            <p14:sldId id="604"/>
            <p14:sldId id="570"/>
            <p14:sldId id="605"/>
            <p14:sldId id="589"/>
            <p14:sldId id="606"/>
            <p14:sldId id="599"/>
            <p14:sldId id="553"/>
            <p14:sldId id="607"/>
            <p14:sldId id="571"/>
            <p14:sldId id="608"/>
            <p14:sldId id="572"/>
            <p14:sldId id="609"/>
            <p14:sldId id="625"/>
            <p14:sldId id="600"/>
            <p14:sldId id="554"/>
            <p14:sldId id="610"/>
            <p14:sldId id="595"/>
            <p14:sldId id="652"/>
            <p14:sldId id="626"/>
            <p14:sldId id="601"/>
            <p14:sldId id="555"/>
            <p14:sldId id="611"/>
            <p14:sldId id="594"/>
            <p14:sldId id="575"/>
            <p14:sldId id="602"/>
            <p14:sldId id="556"/>
            <p14:sldId id="612"/>
            <p14:sldId id="577"/>
            <p14:sldId id="596"/>
            <p14:sldId id="627"/>
            <p14:sldId id="638"/>
            <p14:sldId id="630"/>
            <p14:sldId id="613"/>
            <p14:sldId id="550"/>
            <p14:sldId id="545"/>
            <p14:sldId id="640"/>
            <p14:sldId id="568"/>
            <p14:sldId id="636"/>
            <p14:sldId id="628"/>
            <p14:sldId id="498"/>
            <p14:sldId id="499"/>
            <p14:sldId id="500"/>
            <p14:sldId id="501"/>
            <p14:sldId id="502"/>
            <p14:sldId id="503"/>
            <p14:sldId id="504"/>
            <p14:sldId id="651"/>
            <p14:sldId id="629"/>
            <p14:sldId id="641"/>
            <p14:sldId id="615"/>
            <p14:sldId id="653"/>
            <p14:sldId id="59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824" userDrawn="1">
          <p15:clr>
            <a:srgbClr val="FDE53C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DB4C841-FDE6-B3AA-4C33-26470FF84561}" name="Nauta, N.J. (Joram)" initials="NN(" userId="S::joram.nauta@tno.nl::f81f6b87-0053-41a0-9f85-60a007eb473b" providerId="AD"/>
  <p188:author id="{B7581AFF-F028-4480-BB12-7FCA6FED2517}" name="Aarssen, L.G. (Laura) van den" initials="Ad" userId="S::laura.vandenaarssen_tno.nl#ext#@technieknederland.onmicrosoft.com::c96cc65a-4226-4389-858a-5396daf2b9b8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line Schoe" initials="ES" lastIdx="13" clrIdx="0">
    <p:extLst>
      <p:ext uri="{19B8F6BF-5375-455C-9EA6-DF929625EA0E}">
        <p15:presenceInfo xmlns:p15="http://schemas.microsoft.com/office/powerpoint/2012/main" userId="S::eline@pptstudios.nl::7e4c73be-f3d4-44a9-856c-7951ddeb280c" providerId="AD"/>
      </p:ext>
    </p:extLst>
  </p:cmAuthor>
  <p:cmAuthor id="2" name="Dessing Annegien" initials="DA" lastIdx="11" clrIdx="1">
    <p:extLst>
      <p:ext uri="{19B8F6BF-5375-455C-9EA6-DF929625EA0E}">
        <p15:presenceInfo xmlns:p15="http://schemas.microsoft.com/office/powerpoint/2012/main" userId="Dessing Annegien" providerId="None"/>
      </p:ext>
    </p:extLst>
  </p:cmAuthor>
  <p:cmAuthor id="3" name="Diana van den Berg" initials="DvdB" lastIdx="17" clrIdx="2">
    <p:extLst>
      <p:ext uri="{19B8F6BF-5375-455C-9EA6-DF929625EA0E}">
        <p15:presenceInfo xmlns:p15="http://schemas.microsoft.com/office/powerpoint/2012/main" userId="S::diana@pptsolutions.nl::23f41a6e-e258-490e-836a-3bfeb97dfcde" providerId="AD"/>
      </p:ext>
    </p:extLst>
  </p:cmAuthor>
  <p:cmAuthor id="4" name="Kelsey Luhrman" initials="KL" lastIdx="11" clrIdx="3">
    <p:extLst>
      <p:ext uri="{19B8F6BF-5375-455C-9EA6-DF929625EA0E}">
        <p15:presenceInfo xmlns:p15="http://schemas.microsoft.com/office/powerpoint/2012/main" userId="S::kelsey@pptsolutions.nl::247c6756-96f6-4951-9417-041a4abadbc7" providerId="AD"/>
      </p:ext>
    </p:extLst>
  </p:cmAuthor>
  <p:cmAuthor id="5" name="Nauta, N.J. (Joram)" initials="NN(" lastIdx="1" clrIdx="4">
    <p:extLst>
      <p:ext uri="{19B8F6BF-5375-455C-9EA6-DF929625EA0E}">
        <p15:presenceInfo xmlns:p15="http://schemas.microsoft.com/office/powerpoint/2012/main" userId="S::joram.nauta@tno.nl::f81f6b87-0053-41a0-9f85-60a007eb473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AA59"/>
    <a:srgbClr val="00ADB1"/>
    <a:srgbClr val="9F378B"/>
    <a:srgbClr val="008ECF"/>
    <a:srgbClr val="E94190"/>
    <a:srgbClr val="D57C05"/>
    <a:srgbClr val="FFEF42"/>
    <a:srgbClr val="BBCF33"/>
    <a:srgbClr val="6FBB84"/>
    <a:srgbClr val="46BA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D798B0-A96B-4A35-A71E-7E2BE22D64E4}" v="1" dt="2023-04-14T07:42:54.72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526"/>
    <p:restoredTop sz="79705" autoAdjust="0"/>
  </p:normalViewPr>
  <p:slideViewPr>
    <p:cSldViewPr snapToGrid="0">
      <p:cViewPr varScale="1">
        <p:scale>
          <a:sx n="66" d="100"/>
          <a:sy n="66" d="100"/>
        </p:scale>
        <p:origin x="1670" y="43"/>
      </p:cViewPr>
      <p:guideLst>
        <p:guide orient="horz" pos="382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handoutMaster" Target="handoutMasters/handoutMaster1.xml"/><Relationship Id="rId79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microsoft.com/office/2018/10/relationships/authors" Target="author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notesMaster" Target="notesMasters/notesMaster1.xml"/><Relationship Id="rId78" Type="http://schemas.openxmlformats.org/officeDocument/2006/relationships/theme" Target="theme/theme1.xml"/><Relationship Id="rId8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nge Schwartz" userId="936c2ada6c102ae6" providerId="LiveId" clId="{52D798B0-A96B-4A35-A71E-7E2BE22D64E4}"/>
    <pc:docChg chg="custSel modSld">
      <pc:chgData name="Inge Schwartz" userId="936c2ada6c102ae6" providerId="LiveId" clId="{52D798B0-A96B-4A35-A71E-7E2BE22D64E4}" dt="2023-04-14T07:43:29.959" v="3" actId="729"/>
      <pc:docMkLst>
        <pc:docMk/>
      </pc:docMkLst>
      <pc:sldChg chg="mod modShow">
        <pc:chgData name="Inge Schwartz" userId="936c2ada6c102ae6" providerId="LiveId" clId="{52D798B0-A96B-4A35-A71E-7E2BE22D64E4}" dt="2023-04-14T07:41:59.617" v="0" actId="729"/>
        <pc:sldMkLst>
          <pc:docMk/>
          <pc:sldMk cId="1524859290" sldId="606"/>
        </pc:sldMkLst>
      </pc:sldChg>
      <pc:sldChg chg="addSp delSp modSp mod modShow">
        <pc:chgData name="Inge Schwartz" userId="936c2ada6c102ae6" providerId="LiveId" clId="{52D798B0-A96B-4A35-A71E-7E2BE22D64E4}" dt="2023-04-14T07:43:29.959" v="3" actId="729"/>
        <pc:sldMkLst>
          <pc:docMk/>
          <pc:sldMk cId="1748121179" sldId="613"/>
        </pc:sldMkLst>
        <pc:spChg chg="del">
          <ac:chgData name="Inge Schwartz" userId="936c2ada6c102ae6" providerId="LiveId" clId="{52D798B0-A96B-4A35-A71E-7E2BE22D64E4}" dt="2023-04-14T07:42:54.721" v="2"/>
          <ac:spMkLst>
            <pc:docMk/>
            <pc:sldMk cId="1748121179" sldId="613"/>
            <ac:spMk id="2" creationId="{03A013CC-F875-4CE1-8817-A7DB6214007E}"/>
          </ac:spMkLst>
        </pc:spChg>
        <pc:spChg chg="del">
          <ac:chgData name="Inge Schwartz" userId="936c2ada6c102ae6" providerId="LiveId" clId="{52D798B0-A96B-4A35-A71E-7E2BE22D64E4}" dt="2023-04-14T07:42:40.210" v="1" actId="478"/>
          <ac:spMkLst>
            <pc:docMk/>
            <pc:sldMk cId="1748121179" sldId="613"/>
            <ac:spMk id="3" creationId="{ECB9DDC8-7BCB-43BC-804C-1360C0A0EC70}"/>
          </ac:spMkLst>
        </pc:spChg>
        <pc:spChg chg="add mod">
          <ac:chgData name="Inge Schwartz" userId="936c2ada6c102ae6" providerId="LiveId" clId="{52D798B0-A96B-4A35-A71E-7E2BE22D64E4}" dt="2023-04-14T07:42:54.721" v="2"/>
          <ac:spMkLst>
            <pc:docMk/>
            <pc:sldMk cId="1748121179" sldId="613"/>
            <ac:spMk id="4" creationId="{77F45DD0-01DE-0534-5ED6-C0AF1822E0F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0D3AEC76-2200-4818-BE88-B74652495DD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328132CF-B966-41B6-ABD8-D9078E9F832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0AB8DD-1C8F-4FC7-B2D4-00E605BDB320}" type="datetimeFigureOut">
              <a:rPr lang="en-GB" smtClean="0"/>
              <a:t>14/04/2023</a:t>
            </a:fld>
            <a:endParaRPr lang="en-GB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6A0F9DE-7181-4996-9A44-58D1CAB4A2D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378E167-58F6-4DE2-B654-C0A715895C5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675655-6777-4030-87DF-4A4AEF32C38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54700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790A07-196B-4F4B-8E8C-301FB387CBE5}" type="datetimeFigureOut">
              <a:rPr lang="nl-NL" smtClean="0"/>
              <a:t>14-4-2023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C176B4-2F3E-4542-A88B-B482618D0CA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17792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1779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288542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/>
              <a:t>Jacques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759973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097243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123319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/>
              <a:t>Joram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638214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="1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750140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12986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="1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572590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="1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825986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="1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641587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5242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="1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197292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="1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195267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="1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13168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322285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="1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10402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t>35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39130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t>36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002580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="1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t>37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888120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b="1" dirty="0"/>
          </a:p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t>39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5420354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="1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t>40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78649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8645889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="1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t>41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7865697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="1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t>42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3597290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="1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t>44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9826450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t>45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664676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t>46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9776350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t>47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126758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t>50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9477711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t>51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8566992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="1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t>53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8155995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t>54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402191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1159136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t>62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016089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t>63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5262749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t>67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9170582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t>68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547001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402191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833014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="1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866962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402191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698550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unity.pptsolutions.nl/resources/powerpoint-kennisbank/template-instructies/werken-met-tekstlevels" TargetMode="External"/><Relationship Id="rId13" Type="http://schemas.openxmlformats.org/officeDocument/2006/relationships/hyperlink" Target="https://community.pptsolutions.nl/" TargetMode="External"/><Relationship Id="rId3" Type="http://schemas.openxmlformats.org/officeDocument/2006/relationships/hyperlink" Target="https://youtube.com/t1mKSiMRSxE" TargetMode="External"/><Relationship Id="rId7" Type="http://schemas.openxmlformats.org/officeDocument/2006/relationships/hyperlink" Target="https://youtube.com/0S5JXp8v6iM" TargetMode="External"/><Relationship Id="rId12" Type="http://schemas.openxmlformats.org/officeDocument/2006/relationships/hyperlink" Target="https://community.pptsolutions.nl/resources/powerpoint-kennisbank/template-instructies/werken-met-videos" TargetMode="External"/><Relationship Id="rId2" Type="http://schemas.openxmlformats.org/officeDocument/2006/relationships/hyperlink" Target="https://youtube.com/oNGTAj4ajJ4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solutions.eu/" TargetMode="External"/><Relationship Id="rId11" Type="http://schemas.openxmlformats.org/officeDocument/2006/relationships/hyperlink" Target="https://community.pptsolutions.nl/resources/powerpoint-kennisbank/template-instructies/werken-met-tabellen" TargetMode="External"/><Relationship Id="rId5" Type="http://schemas.openxmlformats.org/officeDocument/2006/relationships/hyperlink" Target="https://youtube.com/u-AgyEON7cU" TargetMode="External"/><Relationship Id="rId10" Type="http://schemas.openxmlformats.org/officeDocument/2006/relationships/hyperlink" Target="https://community.pptsolutions.nl/resources/powerpoint-kennisbank/template-instructies/werken-met-grafieken" TargetMode="External"/><Relationship Id="rId4" Type="http://schemas.openxmlformats.org/officeDocument/2006/relationships/hyperlink" Target="https://youtube.com/o9RYr_eAR" TargetMode="External"/><Relationship Id="rId9" Type="http://schemas.openxmlformats.org/officeDocument/2006/relationships/hyperlink" Target="https://community.pptsolutions.nl/resources/powerpoint-kennisbank/template-instructies/werken-met-afbeeldingen" TargetMode="Externa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+ AFSLUITING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7A698BEB-7B63-442F-9DBA-C613BBECF79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nl-NL" sz="1600" err="1"/>
          </a:p>
        </p:txBody>
      </p:sp>
      <p:sp>
        <p:nvSpPr>
          <p:cNvPr id="10" name="Tijdelijke aanduiding voor afbeelding 16">
            <a:extLst>
              <a:ext uri="{FF2B5EF4-FFF2-40B4-BE49-F238E27FC236}">
                <a16:creationId xmlns:a16="http://schemas.microsoft.com/office/drawing/2014/main" id="{A0F420FA-56EE-4856-A170-9FB825FCE70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7999"/>
          </a:xfrm>
          <a:noFill/>
          <a:effectLst/>
        </p:spPr>
        <p:txBody>
          <a:bodyPr lIns="360000" tIns="396000" rIns="360000" bIns="0" anchor="t" anchorCtr="0"/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dit kader, ga naar de tab ‘Invoegen’, klik op ‘Afbeelding’, kies de gewenste afbeelding en klik op ‘Invoegen’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A71DEDF-37F1-4689-8FA1-5E743C7DD6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80326" y="2169042"/>
            <a:ext cx="7397022" cy="2118823"/>
          </a:xfrm>
        </p:spPr>
        <p:txBody>
          <a:bodyPr anchor="t"/>
          <a:lstStyle>
            <a:lvl1pPr algn="l">
              <a:defRPr sz="5400">
                <a:effectLst>
                  <a:outerShdw blurRad="254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nl-NL" noProof="0"/>
              <a:t>Titel presentatie of afsluiting van max 3 regels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EA18CD7-32A7-41E4-9DF7-7259FA2187F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80326" y="1151998"/>
            <a:ext cx="7397023" cy="793760"/>
          </a:xfrm>
          <a:noFill/>
          <a:effectLst/>
        </p:spPr>
        <p:txBody>
          <a:bodyPr lIns="0" tIns="0" rIns="0" anchor="b"/>
          <a:lstStyle>
            <a:lvl1pPr marL="0" indent="0" algn="l">
              <a:buNone/>
              <a:defRPr sz="2400" cap="all" baseline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noProof="0"/>
              <a:t>Subtitel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EEA2768-3B92-4FC5-8ED3-7B1C505E87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80326" y="5039756"/>
            <a:ext cx="5883738" cy="257045"/>
          </a:xfrm>
        </p:spPr>
        <p:txBody>
          <a:bodyPr/>
          <a:lstStyle>
            <a:lvl1pPr algn="l">
              <a:defRPr sz="1400" b="0">
                <a:solidFill>
                  <a:schemeClr val="accent1"/>
                </a:solidFill>
                <a:effectLst/>
                <a:latin typeface="+mj-lt"/>
              </a:defRPr>
            </a:lvl1pPr>
          </a:lstStyle>
          <a:p>
            <a:fld id="{A8B90346-7841-4C2C-AE01-2A8D6DA90AB2}" type="datetime1">
              <a:rPr lang="nl-NL" smtClean="0"/>
              <a:t>14-4-2023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494CA00-555D-4751-8668-226BC887C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8000" y="7315200"/>
            <a:ext cx="4114800" cy="151790"/>
          </a:xfrm>
        </p:spPr>
        <p:txBody>
          <a:bodyPr/>
          <a:lstStyle/>
          <a:p>
            <a:r>
              <a:rPr lang="nl-NL" noProof="0"/>
              <a:t>Belang van toekomstbehendigheid voor nederland en de technieksector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D1BBC6E-F9BF-4357-8F2F-8FFB4D000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9402" y="7315200"/>
            <a:ext cx="284597" cy="151790"/>
          </a:xfrm>
        </p:spPr>
        <p:txBody>
          <a:bodyPr/>
          <a:lstStyle/>
          <a:p>
            <a:fld id="{D7B5DC5B-6873-43DB-ADC7-B15ACCE0DFDB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7D3AA19E-3DC8-4556-BC42-05B65FEB6237}"/>
              </a:ext>
            </a:extLst>
          </p:cNvPr>
          <p:cNvSpPr/>
          <p:nvPr userDrawn="1"/>
        </p:nvSpPr>
        <p:spPr>
          <a:xfrm>
            <a:off x="0" y="-429492"/>
            <a:ext cx="3914983" cy="36933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2400" b="1" cap="all" baseline="0" noProof="0">
                <a:solidFill>
                  <a:schemeClr val="accent2"/>
                </a:solidFill>
                <a:latin typeface="+mj-lt"/>
              </a:rPr>
              <a:t>TITELDIA + AFSLUITING #1</a:t>
            </a:r>
          </a:p>
        </p:txBody>
      </p:sp>
      <p:grpSp>
        <p:nvGrpSpPr>
          <p:cNvPr id="29" name="GRID" hidden="1">
            <a:extLst>
              <a:ext uri="{FF2B5EF4-FFF2-40B4-BE49-F238E27FC236}">
                <a16:creationId xmlns:a16="http://schemas.microsoft.com/office/drawing/2014/main" id="{E3BA56ED-20C2-43AE-8C1C-A960B7DF715B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chemeClr val="tx1">
              <a:alpha val="20000"/>
            </a:schemeClr>
          </a:solidFill>
        </p:grpSpPr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C294FB14-494B-492D-8B5D-F46A517BCECA}"/>
                </a:ext>
              </a:extLst>
            </p:cNvPr>
            <p:cNvSpPr/>
            <p:nvPr userDrawn="1"/>
          </p:nvSpPr>
          <p:spPr>
            <a:xfrm>
              <a:off x="0" y="0"/>
              <a:ext cx="12192000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  <p:sp>
          <p:nvSpPr>
            <p:cNvPr id="31" name="Rechthoek 30">
              <a:extLst>
                <a:ext uri="{FF2B5EF4-FFF2-40B4-BE49-F238E27FC236}">
                  <a16:creationId xmlns:a16="http://schemas.microsoft.com/office/drawing/2014/main" id="{CE038B81-7F87-4DC2-9998-FC7207500922}"/>
                </a:ext>
              </a:extLst>
            </p:cNvPr>
            <p:cNvSpPr/>
            <p:nvPr userDrawn="1"/>
          </p:nvSpPr>
          <p:spPr>
            <a:xfrm>
              <a:off x="0" y="0"/>
              <a:ext cx="720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15CC078A-D0D5-4518-B4B2-EB97457FA4F2}"/>
                </a:ext>
              </a:extLst>
            </p:cNvPr>
            <p:cNvSpPr/>
            <p:nvPr userDrawn="1"/>
          </p:nvSpPr>
          <p:spPr>
            <a:xfrm>
              <a:off x="11472000" y="0"/>
              <a:ext cx="720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920F0F30-0A2C-438C-A18E-8193AC1BE2C2}"/>
                </a:ext>
              </a:extLst>
            </p:cNvPr>
            <p:cNvSpPr/>
            <p:nvPr userDrawn="1"/>
          </p:nvSpPr>
          <p:spPr>
            <a:xfrm>
              <a:off x="0" y="1446342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6841745A-51C4-442C-88EB-D908CAC7A930}"/>
                </a:ext>
              </a:extLst>
            </p:cNvPr>
            <p:cNvSpPr/>
            <p:nvPr userDrawn="1"/>
          </p:nvSpPr>
          <p:spPr>
            <a:xfrm>
              <a:off x="0" y="6426000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029BAE3C-3754-4C49-8733-03AF5B837283}"/>
                </a:ext>
              </a:extLst>
            </p:cNvPr>
            <p:cNvSpPr/>
            <p:nvPr userDrawn="1"/>
          </p:nvSpPr>
          <p:spPr>
            <a:xfrm>
              <a:off x="0" y="5806208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87C99B69-65B6-46B6-80AC-D7762DEC578A}"/>
                </a:ext>
              </a:extLst>
            </p:cNvPr>
            <p:cNvSpPr/>
            <p:nvPr userDrawn="1"/>
          </p:nvSpPr>
          <p:spPr>
            <a:xfrm>
              <a:off x="10928765" y="0"/>
              <a:ext cx="540000" cy="1878338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  <p:sp>
          <p:nvSpPr>
            <p:cNvPr id="37" name="Rechthoek 36">
              <a:extLst>
                <a:ext uri="{FF2B5EF4-FFF2-40B4-BE49-F238E27FC236}">
                  <a16:creationId xmlns:a16="http://schemas.microsoft.com/office/drawing/2014/main" id="{C365DE8A-F3E8-4BC5-86D7-8BC249FB48F0}"/>
                </a:ext>
              </a:extLst>
            </p:cNvPr>
            <p:cNvSpPr/>
            <p:nvPr userDrawn="1"/>
          </p:nvSpPr>
          <p:spPr>
            <a:xfrm>
              <a:off x="723234" y="1878342"/>
              <a:ext cx="360000" cy="4979658"/>
            </a:xfrm>
            <a:prstGeom prst="rect">
              <a:avLst/>
            </a:prstGeom>
            <a:solidFill>
              <a:schemeClr val="bg2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  <p:sp>
          <p:nvSpPr>
            <p:cNvPr id="38" name="Rechthoek 37">
              <a:extLst>
                <a:ext uri="{FF2B5EF4-FFF2-40B4-BE49-F238E27FC236}">
                  <a16:creationId xmlns:a16="http://schemas.microsoft.com/office/drawing/2014/main" id="{9449CC6A-E2C8-44BF-9044-D34B25013BB4}"/>
                </a:ext>
              </a:extLst>
            </p:cNvPr>
            <p:cNvSpPr/>
            <p:nvPr userDrawn="1"/>
          </p:nvSpPr>
          <p:spPr>
            <a:xfrm>
              <a:off x="11108765" y="1878342"/>
              <a:ext cx="360000" cy="4979658"/>
            </a:xfrm>
            <a:prstGeom prst="rect">
              <a:avLst/>
            </a:prstGeom>
            <a:solidFill>
              <a:schemeClr val="bg2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B4F54B2E-89E9-4327-A197-3B53AA10A0F8}"/>
                </a:ext>
              </a:extLst>
            </p:cNvPr>
            <p:cNvSpPr/>
            <p:nvPr userDrawn="1"/>
          </p:nvSpPr>
          <p:spPr>
            <a:xfrm>
              <a:off x="0" y="1878340"/>
              <a:ext cx="12192000" cy="360000"/>
            </a:xfrm>
            <a:prstGeom prst="rect">
              <a:avLst/>
            </a:prstGeom>
            <a:solidFill>
              <a:schemeClr val="bg2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GB" noProof="0"/>
            </a:p>
          </p:txBody>
        </p:sp>
      </p:grp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39AA16DA-F162-4DF8-8143-945E8002106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880326" y="4735187"/>
            <a:ext cx="5883794" cy="269984"/>
          </a:xfrm>
          <a:noFill/>
        </p:spPr>
        <p:txBody>
          <a:bodyPr lIns="0" tIns="0" rIns="0" anchor="b"/>
          <a:lstStyle>
            <a:lvl1pPr marL="0" indent="0">
              <a:buNone/>
              <a:defRPr sz="1800" b="1">
                <a:solidFill>
                  <a:schemeClr val="accent1"/>
                </a:solidFill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nl-NL"/>
              <a:t>Naam spreker | Plaats</a:t>
            </a:r>
          </a:p>
        </p:txBody>
      </p:sp>
      <p:sp>
        <p:nvSpPr>
          <p:cNvPr id="16" name="Tijdelijke aanduiding voor afbeelding 15">
            <a:extLst>
              <a:ext uri="{FF2B5EF4-FFF2-40B4-BE49-F238E27FC236}">
                <a16:creationId xmlns:a16="http://schemas.microsoft.com/office/drawing/2014/main" id="{FCA05C90-667C-4BF7-8844-44C8FC584753}"/>
              </a:ext>
            </a:extLst>
          </p:cNvPr>
          <p:cNvSpPr>
            <a:spLocks noGrp="1"/>
          </p:cNvSpPr>
          <p:nvPr userDrawn="1">
            <p:ph type="pic" sz="quarter" idx="17" hasCustomPrompt="1"/>
          </p:nvPr>
        </p:nvSpPr>
        <p:spPr>
          <a:xfrm>
            <a:off x="1880326" y="6020007"/>
            <a:ext cx="1061944" cy="357399"/>
          </a:xfrm>
          <a:noFill/>
        </p:spPr>
        <p:txBody>
          <a:bodyPr lIns="0" tIns="0" rIns="0"/>
          <a:lstStyle>
            <a:lvl1pPr marL="0" indent="0" algn="ctr">
              <a:buNone/>
              <a:defRPr sz="900"/>
            </a:lvl1pPr>
          </a:lstStyle>
          <a:p>
            <a:r>
              <a:rPr lang="nl-NL"/>
              <a:t>Klantlogo</a:t>
            </a:r>
          </a:p>
        </p:txBody>
      </p:sp>
      <p:sp>
        <p:nvSpPr>
          <p:cNvPr id="138" name="Tijdelijke aanduiding voor afbeelding 15">
            <a:extLst>
              <a:ext uri="{FF2B5EF4-FFF2-40B4-BE49-F238E27FC236}">
                <a16:creationId xmlns:a16="http://schemas.microsoft.com/office/drawing/2014/main" id="{893B372B-32E7-47A1-808E-A8C4206A61D0}"/>
              </a:ext>
            </a:extLst>
          </p:cNvPr>
          <p:cNvSpPr>
            <a:spLocks noGrp="1"/>
          </p:cNvSpPr>
          <p:nvPr userDrawn="1">
            <p:ph type="pic" sz="quarter" idx="18" hasCustomPrompt="1"/>
          </p:nvPr>
        </p:nvSpPr>
        <p:spPr>
          <a:xfrm>
            <a:off x="3099736" y="6020005"/>
            <a:ext cx="1062244" cy="357391"/>
          </a:xfrm>
          <a:noFill/>
        </p:spPr>
        <p:txBody>
          <a:bodyPr lIns="0" tIns="0" rIns="0"/>
          <a:lstStyle>
            <a:lvl1pPr marL="0" indent="0" algn="ctr">
              <a:buNone/>
              <a:defRPr sz="900"/>
            </a:lvl1pPr>
          </a:lstStyle>
          <a:p>
            <a:r>
              <a:rPr lang="nl-NL"/>
              <a:t>Klantlogo</a:t>
            </a:r>
          </a:p>
        </p:txBody>
      </p:sp>
      <p:sp>
        <p:nvSpPr>
          <p:cNvPr id="139" name="Tijdelijke aanduiding voor afbeelding 15">
            <a:extLst>
              <a:ext uri="{FF2B5EF4-FFF2-40B4-BE49-F238E27FC236}">
                <a16:creationId xmlns:a16="http://schemas.microsoft.com/office/drawing/2014/main" id="{2009A8E7-4698-4053-98DC-8FEDEFB463EE}"/>
              </a:ext>
            </a:extLst>
          </p:cNvPr>
          <p:cNvSpPr>
            <a:spLocks noGrp="1"/>
          </p:cNvSpPr>
          <p:nvPr userDrawn="1">
            <p:ph type="pic" sz="quarter" idx="19" hasCustomPrompt="1"/>
          </p:nvPr>
        </p:nvSpPr>
        <p:spPr>
          <a:xfrm>
            <a:off x="4319446" y="6020005"/>
            <a:ext cx="1062244" cy="357391"/>
          </a:xfrm>
          <a:noFill/>
        </p:spPr>
        <p:txBody>
          <a:bodyPr lIns="0" tIns="0" rIns="0"/>
          <a:lstStyle>
            <a:lvl1pPr marL="0" indent="0" algn="ctr">
              <a:buNone/>
              <a:defRPr sz="900"/>
            </a:lvl1pPr>
          </a:lstStyle>
          <a:p>
            <a:r>
              <a:rPr lang="nl-NL"/>
              <a:t>Klantlogo</a:t>
            </a:r>
          </a:p>
        </p:txBody>
      </p:sp>
      <p:sp>
        <p:nvSpPr>
          <p:cNvPr id="140" name="Tijdelijke aanduiding voor afbeelding 15">
            <a:extLst>
              <a:ext uri="{FF2B5EF4-FFF2-40B4-BE49-F238E27FC236}">
                <a16:creationId xmlns:a16="http://schemas.microsoft.com/office/drawing/2014/main" id="{3EFDDB8B-BC5E-48FA-9098-981B675D3CC9}"/>
              </a:ext>
            </a:extLst>
          </p:cNvPr>
          <p:cNvSpPr>
            <a:spLocks noGrp="1"/>
          </p:cNvSpPr>
          <p:nvPr userDrawn="1">
            <p:ph type="pic" sz="quarter" idx="20" hasCustomPrompt="1"/>
          </p:nvPr>
        </p:nvSpPr>
        <p:spPr>
          <a:xfrm>
            <a:off x="5539156" y="6020005"/>
            <a:ext cx="1062244" cy="357391"/>
          </a:xfrm>
          <a:noFill/>
        </p:spPr>
        <p:txBody>
          <a:bodyPr lIns="0" tIns="0" rIns="0"/>
          <a:lstStyle>
            <a:lvl1pPr marL="0" indent="0" algn="ctr">
              <a:buNone/>
              <a:defRPr sz="900"/>
            </a:lvl1pPr>
          </a:lstStyle>
          <a:p>
            <a:r>
              <a:rPr lang="nl-NL"/>
              <a:t>Klantlogo</a:t>
            </a:r>
          </a:p>
        </p:txBody>
      </p:sp>
      <p:sp>
        <p:nvSpPr>
          <p:cNvPr id="141" name="Tijdelijke aanduiding voor afbeelding 15">
            <a:extLst>
              <a:ext uri="{FF2B5EF4-FFF2-40B4-BE49-F238E27FC236}">
                <a16:creationId xmlns:a16="http://schemas.microsoft.com/office/drawing/2014/main" id="{3AF7E95C-7ACA-40C0-A319-D3C6BFEB773A}"/>
              </a:ext>
            </a:extLst>
          </p:cNvPr>
          <p:cNvSpPr>
            <a:spLocks noGrp="1"/>
          </p:cNvSpPr>
          <p:nvPr userDrawn="1">
            <p:ph type="pic" sz="quarter" idx="21" hasCustomPrompt="1"/>
          </p:nvPr>
        </p:nvSpPr>
        <p:spPr>
          <a:xfrm>
            <a:off x="6758866" y="6020005"/>
            <a:ext cx="1062244" cy="357391"/>
          </a:xfrm>
          <a:noFill/>
        </p:spPr>
        <p:txBody>
          <a:bodyPr lIns="0" tIns="0" rIns="0"/>
          <a:lstStyle>
            <a:lvl1pPr marL="0" indent="0" algn="ctr">
              <a:buNone/>
              <a:defRPr sz="800"/>
            </a:lvl1pPr>
          </a:lstStyle>
          <a:p>
            <a:r>
              <a:rPr lang="nl-NL"/>
              <a:t>Klantlogo</a:t>
            </a:r>
          </a:p>
        </p:txBody>
      </p:sp>
      <p:sp>
        <p:nvSpPr>
          <p:cNvPr id="142" name="Tijdelijke aanduiding voor afbeelding 15">
            <a:extLst>
              <a:ext uri="{FF2B5EF4-FFF2-40B4-BE49-F238E27FC236}">
                <a16:creationId xmlns:a16="http://schemas.microsoft.com/office/drawing/2014/main" id="{EB069F90-99BB-491B-8B01-0A82ED708F79}"/>
              </a:ext>
            </a:extLst>
          </p:cNvPr>
          <p:cNvSpPr>
            <a:spLocks noGrp="1"/>
          </p:cNvSpPr>
          <p:nvPr userDrawn="1">
            <p:ph type="pic" sz="quarter" idx="22" hasCustomPrompt="1"/>
          </p:nvPr>
        </p:nvSpPr>
        <p:spPr>
          <a:xfrm>
            <a:off x="7978575" y="6020005"/>
            <a:ext cx="1062244" cy="357391"/>
          </a:xfrm>
          <a:noFill/>
        </p:spPr>
        <p:txBody>
          <a:bodyPr lIns="0" tIns="0" rIns="0"/>
          <a:lstStyle>
            <a:lvl1pPr marL="0" indent="0" algn="ctr">
              <a:buNone/>
              <a:defRPr sz="800"/>
            </a:lvl1pPr>
          </a:lstStyle>
          <a:p>
            <a:r>
              <a:rPr lang="nl-NL"/>
              <a:t>Klantlogo</a:t>
            </a:r>
          </a:p>
        </p:txBody>
      </p:sp>
      <p:grpSp>
        <p:nvGrpSpPr>
          <p:cNvPr id="144" name="INSTRUCTIE">
            <a:extLst>
              <a:ext uri="{FF2B5EF4-FFF2-40B4-BE49-F238E27FC236}">
                <a16:creationId xmlns:a16="http://schemas.microsoft.com/office/drawing/2014/main" id="{41AD5013-3A8F-4ACA-89D3-2BFDEE309F88}"/>
              </a:ext>
            </a:extLst>
          </p:cNvPr>
          <p:cNvGrpSpPr/>
          <p:nvPr userDrawn="1"/>
        </p:nvGrpSpPr>
        <p:grpSpPr>
          <a:xfrm>
            <a:off x="12377595" y="0"/>
            <a:ext cx="3693386" cy="6769481"/>
            <a:chOff x="-3786437" y="0"/>
            <a:chExt cx="3693386" cy="6769481"/>
          </a:xfrm>
        </p:grpSpPr>
        <p:sp>
          <p:nvSpPr>
            <p:cNvPr id="145" name="Rechthoek 144">
              <a:extLst>
                <a:ext uri="{FF2B5EF4-FFF2-40B4-BE49-F238E27FC236}">
                  <a16:creationId xmlns:a16="http://schemas.microsoft.com/office/drawing/2014/main" id="{1A26ACE3-D472-411B-832E-8BAC3B33EBAB}"/>
                </a:ext>
              </a:extLst>
            </p:cNvPr>
            <p:cNvSpPr/>
            <p:nvPr userDrawn="1"/>
          </p:nvSpPr>
          <p:spPr>
            <a:xfrm>
              <a:off x="-3786437" y="5941481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1200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1200" b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146" name="INSTRUCTIES">
              <a:extLst>
                <a:ext uri="{FF2B5EF4-FFF2-40B4-BE49-F238E27FC236}">
                  <a16:creationId xmlns:a16="http://schemas.microsoft.com/office/drawing/2014/main" id="{F1C36645-5EEB-425F-9A9F-7ABB776DAB9E}"/>
                </a:ext>
              </a:extLst>
            </p:cNvPr>
            <p:cNvGrpSpPr/>
            <p:nvPr userDrawn="1"/>
          </p:nvGrpSpPr>
          <p:grpSpPr>
            <a:xfrm>
              <a:off x="-3786437" y="0"/>
              <a:ext cx="3693386" cy="6089184"/>
              <a:chOff x="-3786437" y="0"/>
              <a:chExt cx="3693386" cy="6089184"/>
            </a:xfrm>
          </p:grpSpPr>
          <p:sp>
            <p:nvSpPr>
              <p:cNvPr id="147" name="Rechthoek 146">
                <a:extLst>
                  <a:ext uri="{FF2B5EF4-FFF2-40B4-BE49-F238E27FC236}">
                    <a16:creationId xmlns:a16="http://schemas.microsoft.com/office/drawing/2014/main" id="{AEA43971-E80E-4DA2-BE18-476E923E39EB}"/>
                  </a:ext>
                </a:extLst>
              </p:cNvPr>
              <p:cNvSpPr/>
              <p:nvPr userDrawn="1"/>
            </p:nvSpPr>
            <p:spPr>
              <a:xfrm>
                <a:off x="-3786437" y="0"/>
                <a:ext cx="3593091" cy="5936662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ECECEC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1400" b="1" cap="all" baseline="0" noProof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Logo invoegen/opmaken</a:t>
                </a:r>
              </a:p>
            </p:txBody>
          </p:sp>
          <p:sp>
            <p:nvSpPr>
              <p:cNvPr id="148" name="Ovaal 147">
                <a:extLst>
                  <a:ext uri="{FF2B5EF4-FFF2-40B4-BE49-F238E27FC236}">
                    <a16:creationId xmlns:a16="http://schemas.microsoft.com/office/drawing/2014/main" id="{74D481C4-AF14-4ED0-9846-F4A5D144BF46}"/>
                  </a:ext>
                </a:extLst>
              </p:cNvPr>
              <p:cNvSpPr/>
              <p:nvPr userDrawn="1"/>
            </p:nvSpPr>
            <p:spPr>
              <a:xfrm>
                <a:off x="-3603587" y="465324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149" name="Rechthoek 148">
                <a:extLst>
                  <a:ext uri="{FF2B5EF4-FFF2-40B4-BE49-F238E27FC236}">
                    <a16:creationId xmlns:a16="http://schemas.microsoft.com/office/drawing/2014/main" id="{77E6DD29-1806-478D-A892-4776A835C0CD}"/>
                  </a:ext>
                </a:extLst>
              </p:cNvPr>
              <p:cNvSpPr/>
              <p:nvPr userDrawn="1"/>
            </p:nvSpPr>
            <p:spPr>
              <a:xfrm>
                <a:off x="-3319415" y="465324"/>
                <a:ext cx="2944682" cy="65802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Wanneer nodig, verwijder het bestaande logo d.m.v. de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‘Backspace toets’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Klik op het pictogram om een nieuw logo in te voegen</a:t>
                </a:r>
                <a:b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nl-NL" sz="1200" b="0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(zie onderstaand voorbeeld)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150" name="Groep 149">
                <a:extLst>
                  <a:ext uri="{FF2B5EF4-FFF2-40B4-BE49-F238E27FC236}">
                    <a16:creationId xmlns:a16="http://schemas.microsoft.com/office/drawing/2014/main" id="{4B55D76C-E495-41A3-811D-91B2D0DF28CD}"/>
                  </a:ext>
                </a:extLst>
              </p:cNvPr>
              <p:cNvGrpSpPr/>
              <p:nvPr userDrawn="1"/>
            </p:nvGrpSpPr>
            <p:grpSpPr>
              <a:xfrm>
                <a:off x="-3316179" y="1231351"/>
                <a:ext cx="294789" cy="318834"/>
                <a:chOff x="14466489" y="1001522"/>
                <a:chExt cx="290627" cy="314333"/>
              </a:xfrm>
            </p:grpSpPr>
            <p:sp>
              <p:nvSpPr>
                <p:cNvPr id="197" name="Rechthoek 196">
                  <a:extLst>
                    <a:ext uri="{FF2B5EF4-FFF2-40B4-BE49-F238E27FC236}">
                      <a16:creationId xmlns:a16="http://schemas.microsoft.com/office/drawing/2014/main" id="{E48B4DD1-797C-494C-BB32-6B512A5DE404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98" name="Ovaal 197">
                  <a:extLst>
                    <a:ext uri="{FF2B5EF4-FFF2-40B4-BE49-F238E27FC236}">
                      <a16:creationId xmlns:a16="http://schemas.microsoft.com/office/drawing/2014/main" id="{8AD8E8C8-ACF6-4363-932C-8B3D97872479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8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99" name="Vrije vorm: vorm 198">
                  <a:extLst>
                    <a:ext uri="{FF2B5EF4-FFF2-40B4-BE49-F238E27FC236}">
                      <a16:creationId xmlns:a16="http://schemas.microsoft.com/office/drawing/2014/main" id="{4C0B482A-C9E1-44F2-B8F3-5149E360E074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8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00" name="Rechthoek: afgeronde hoeken 199">
                  <a:extLst>
                    <a:ext uri="{FF2B5EF4-FFF2-40B4-BE49-F238E27FC236}">
                      <a16:creationId xmlns:a16="http://schemas.microsoft.com/office/drawing/2014/main" id="{B25C257B-5AD4-4C12-8550-1832B0151CD0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201" name="Rechte verbindingslijn 200">
                  <a:extLst>
                    <a:ext uri="{FF2B5EF4-FFF2-40B4-BE49-F238E27FC236}">
                      <a16:creationId xmlns:a16="http://schemas.microsoft.com/office/drawing/2014/main" id="{675DAF6C-A3A7-49B7-A838-FBFAFBDF3A8F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202" name="Rechte verbindingslijn 201">
                  <a:extLst>
                    <a:ext uri="{FF2B5EF4-FFF2-40B4-BE49-F238E27FC236}">
                      <a16:creationId xmlns:a16="http://schemas.microsoft.com/office/drawing/2014/main" id="{E1A18E3A-C460-4726-BF33-C3CF92885D39}"/>
                    </a:ext>
                  </a:extLst>
                </p:cNvPr>
                <p:cNvCxnSpPr>
                  <a:cxnSpLocks/>
                  <a:stCxn id="200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151" name="Ovaal 150">
                <a:extLst>
                  <a:ext uri="{FF2B5EF4-FFF2-40B4-BE49-F238E27FC236}">
                    <a16:creationId xmlns:a16="http://schemas.microsoft.com/office/drawing/2014/main" id="{119DE3B2-850C-4911-9618-A4E742FC1606}"/>
                  </a:ext>
                </a:extLst>
              </p:cNvPr>
              <p:cNvSpPr/>
              <p:nvPr userDrawn="1"/>
            </p:nvSpPr>
            <p:spPr>
              <a:xfrm>
                <a:off x="-3603587" y="172970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152" name="Rechthoek 151">
                <a:extLst>
                  <a:ext uri="{FF2B5EF4-FFF2-40B4-BE49-F238E27FC236}">
                    <a16:creationId xmlns:a16="http://schemas.microsoft.com/office/drawing/2014/main" id="{42210A95-F8BF-4D77-B3FB-15F1FA7E5869}"/>
                  </a:ext>
                </a:extLst>
              </p:cNvPr>
              <p:cNvSpPr/>
              <p:nvPr userDrawn="1"/>
            </p:nvSpPr>
            <p:spPr>
              <a:xfrm>
                <a:off x="-3319415" y="1729710"/>
                <a:ext cx="2944682" cy="32633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Selecteer het gewenste logo</a:t>
                </a:r>
                <a:b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en klik op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‘Invoegen’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153" name="Groep 152">
                <a:extLst>
                  <a:ext uri="{FF2B5EF4-FFF2-40B4-BE49-F238E27FC236}">
                    <a16:creationId xmlns:a16="http://schemas.microsoft.com/office/drawing/2014/main" id="{FD669127-A512-4744-8B3B-9C43593C567A}"/>
                  </a:ext>
                </a:extLst>
              </p:cNvPr>
              <p:cNvGrpSpPr/>
              <p:nvPr userDrawn="1"/>
            </p:nvGrpSpPr>
            <p:grpSpPr>
              <a:xfrm>
                <a:off x="-3311319" y="2164285"/>
                <a:ext cx="825500" cy="209550"/>
                <a:chOff x="13504624" y="2482850"/>
                <a:chExt cx="825500" cy="209550"/>
              </a:xfrm>
            </p:grpSpPr>
            <p:sp>
              <p:nvSpPr>
                <p:cNvPr id="194" name="Rechthoek 193">
                  <a:extLst>
                    <a:ext uri="{FF2B5EF4-FFF2-40B4-BE49-F238E27FC236}">
                      <a16:creationId xmlns:a16="http://schemas.microsoft.com/office/drawing/2014/main" id="{73B11CAC-8E61-4F56-B35E-B88E29792FBC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Invoegen</a:t>
                  </a:r>
                </a:p>
              </p:txBody>
            </p:sp>
            <p:cxnSp>
              <p:nvCxnSpPr>
                <p:cNvPr id="195" name="Rechte verbindingslijn 194">
                  <a:extLst>
                    <a:ext uri="{FF2B5EF4-FFF2-40B4-BE49-F238E27FC236}">
                      <a16:creationId xmlns:a16="http://schemas.microsoft.com/office/drawing/2014/main" id="{F973BD3E-D8B5-4CA9-84EF-BA332AF01F73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196" name="Gelijkbenige driehoek 195">
                  <a:extLst>
                    <a:ext uri="{FF2B5EF4-FFF2-40B4-BE49-F238E27FC236}">
                      <a16:creationId xmlns:a16="http://schemas.microsoft.com/office/drawing/2014/main" id="{B366C587-FF6F-4FE7-8DEC-A8212BD7DA1C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9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54" name="Ovaal 153">
                <a:extLst>
                  <a:ext uri="{FF2B5EF4-FFF2-40B4-BE49-F238E27FC236}">
                    <a16:creationId xmlns:a16="http://schemas.microsoft.com/office/drawing/2014/main" id="{F4D6E97B-4B2E-4436-93B4-D3FDF223A4A4}"/>
                  </a:ext>
                </a:extLst>
              </p:cNvPr>
              <p:cNvSpPr/>
              <p:nvPr userDrawn="1"/>
            </p:nvSpPr>
            <p:spPr>
              <a:xfrm>
                <a:off x="-3603587" y="255335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155" name="Rechthoek 154">
                <a:extLst>
                  <a:ext uri="{FF2B5EF4-FFF2-40B4-BE49-F238E27FC236}">
                    <a16:creationId xmlns:a16="http://schemas.microsoft.com/office/drawing/2014/main" id="{4426351A-FD28-44CE-B07E-A60ABA181964}"/>
                  </a:ext>
                </a:extLst>
              </p:cNvPr>
              <p:cNvSpPr/>
              <p:nvPr userDrawn="1"/>
            </p:nvSpPr>
            <p:spPr>
              <a:xfrm>
                <a:off x="-3319415" y="2553360"/>
                <a:ext cx="2944682" cy="808965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Om het logo te schalen of bij te snijden, ga naar de tab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‘Hulpmiddelen voor afbeeldingen - Opmaak’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en klik op de knop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‘Bijsnijden’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Schaal met de bolletjes het logo en met de hoekjes het logokader.</a:t>
                </a:r>
              </a:p>
            </p:txBody>
          </p:sp>
          <p:grpSp>
            <p:nvGrpSpPr>
              <p:cNvPr id="156" name="Groep 155">
                <a:extLst>
                  <a:ext uri="{FF2B5EF4-FFF2-40B4-BE49-F238E27FC236}">
                    <a16:creationId xmlns:a16="http://schemas.microsoft.com/office/drawing/2014/main" id="{93E84276-975E-4028-B0BE-FF62D4E175B0}"/>
                  </a:ext>
                </a:extLst>
              </p:cNvPr>
              <p:cNvGrpSpPr/>
              <p:nvPr userDrawn="1"/>
            </p:nvGrpSpPr>
            <p:grpSpPr>
              <a:xfrm>
                <a:off x="-3408294" y="3470504"/>
                <a:ext cx="622283" cy="612920"/>
                <a:chOff x="12617641" y="3403239"/>
                <a:chExt cx="752963" cy="741634"/>
              </a:xfrm>
            </p:grpSpPr>
            <p:grpSp>
              <p:nvGrpSpPr>
                <p:cNvPr id="178" name="Groep 177">
                  <a:extLst>
                    <a:ext uri="{FF2B5EF4-FFF2-40B4-BE49-F238E27FC236}">
                      <a16:creationId xmlns:a16="http://schemas.microsoft.com/office/drawing/2014/main" id="{90C96DF6-C13B-4B05-A416-4CDF05672153}"/>
                    </a:ext>
                  </a:extLst>
                </p:cNvPr>
                <p:cNvGrpSpPr/>
                <p:nvPr userDrawn="1"/>
              </p:nvGrpSpPr>
              <p:grpSpPr>
                <a:xfrm>
                  <a:off x="12771530" y="3403239"/>
                  <a:ext cx="467176" cy="448491"/>
                  <a:chOff x="12782157" y="3403239"/>
                  <a:chExt cx="467176" cy="448491"/>
                </a:xfrm>
              </p:grpSpPr>
              <p:grpSp>
                <p:nvGrpSpPr>
                  <p:cNvPr id="181" name="Groep 180">
                    <a:extLst>
                      <a:ext uri="{FF2B5EF4-FFF2-40B4-BE49-F238E27FC236}">
                        <a16:creationId xmlns:a16="http://schemas.microsoft.com/office/drawing/2014/main" id="{E495A9FB-8D44-4062-A166-4A23682A3DC4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82157" y="3403239"/>
                    <a:ext cx="412976" cy="396132"/>
                    <a:chOff x="13554906" y="3320109"/>
                    <a:chExt cx="443917" cy="425811"/>
                  </a:xfrm>
                </p:grpSpPr>
                <p:grpSp>
                  <p:nvGrpSpPr>
                    <p:cNvPr id="188" name="Groep 187">
                      <a:extLst>
                        <a:ext uri="{FF2B5EF4-FFF2-40B4-BE49-F238E27FC236}">
                          <a16:creationId xmlns:a16="http://schemas.microsoft.com/office/drawing/2014/main" id="{4FF85008-59EB-4AB8-A354-82A7EC5E02AA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3554906" y="3320109"/>
                      <a:ext cx="443917" cy="425811"/>
                      <a:chOff x="12909684" y="1276143"/>
                      <a:chExt cx="443917" cy="425811"/>
                    </a:xfrm>
                  </p:grpSpPr>
                  <p:sp>
                    <p:nvSpPr>
                      <p:cNvPr id="191" name="Rechthoek 190">
                        <a:extLst>
                          <a:ext uri="{FF2B5EF4-FFF2-40B4-BE49-F238E27FC236}">
                            <a16:creationId xmlns:a16="http://schemas.microsoft.com/office/drawing/2014/main" id="{EB2CC863-2FFC-4EE8-8F45-E7D62BA5A562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9" y="1276143"/>
                        <a:ext cx="443912" cy="425811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818181"/>
                        </a:solidFill>
                        <a:prstDash val="dash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</a:pPr>
                        <a:endParaRPr lang="nl-NL" sz="800" b="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192" name="Rechthoek 191">
                        <a:extLst>
                          <a:ext uri="{FF2B5EF4-FFF2-40B4-BE49-F238E27FC236}">
                            <a16:creationId xmlns:a16="http://schemas.microsoft.com/office/drawing/2014/main" id="{FFCFD14D-5594-499E-81F2-6469370E346C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261629" cy="25780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solidFill>
                          <a:srgbClr val="81818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</a:pPr>
                        <a:endParaRPr lang="nl-NL" sz="800" b="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193" name="Ovaal 192">
                        <a:extLst>
                          <a:ext uri="{FF2B5EF4-FFF2-40B4-BE49-F238E27FC236}">
                            <a16:creationId xmlns:a16="http://schemas.microsoft.com/office/drawing/2014/main" id="{54491103-273B-4F85-89B8-409BCEAA193D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3069071" y="1308711"/>
                        <a:ext cx="72188" cy="72188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l"/>
                        <a:endParaRPr lang="nl-NL" sz="1000" b="1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  <p:pic>
                  <p:nvPicPr>
                    <p:cNvPr id="189" name="Afbeelding 188">
                      <a:extLst>
                        <a:ext uri="{FF2B5EF4-FFF2-40B4-BE49-F238E27FC236}">
                          <a16:creationId xmlns:a16="http://schemas.microsoft.com/office/drawing/2014/main" id="{A1BADE81-FA97-438E-B7C7-A31E16ECFA67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2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3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3567296" y="3424991"/>
                      <a:ext cx="173367" cy="14022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90" name="Afbeelding 189">
                      <a:extLst>
                        <a:ext uri="{FF2B5EF4-FFF2-40B4-BE49-F238E27FC236}">
                          <a16:creationId xmlns:a16="http://schemas.microsoft.com/office/drawing/2014/main" id="{85A6DE22-5EF0-4E27-90BC-5D91237BB6D6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2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3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flipH="1">
                      <a:off x="13635599" y="3449265"/>
                      <a:ext cx="173367" cy="111424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82" name="Groep 181">
                    <a:extLst>
                      <a:ext uri="{FF2B5EF4-FFF2-40B4-BE49-F238E27FC236}">
                        <a16:creationId xmlns:a16="http://schemas.microsoft.com/office/drawing/2014/main" id="{13B6A04C-ACB3-4BAC-92D3-72923C4F10B9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103513" y="3705268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186" name="Rechthoek 185">
                      <a:extLst>
                        <a:ext uri="{FF2B5EF4-FFF2-40B4-BE49-F238E27FC236}">
                          <a16:creationId xmlns:a16="http://schemas.microsoft.com/office/drawing/2014/main" id="{27426520-EC5B-4D00-A37A-728607CE5D6A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87" name="Rechthoek 186">
                      <a:extLst>
                        <a:ext uri="{FF2B5EF4-FFF2-40B4-BE49-F238E27FC236}">
                          <a16:creationId xmlns:a16="http://schemas.microsoft.com/office/drawing/2014/main" id="{CEB4F5B0-4A6B-4DE6-BD5D-C49C1CD659DD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grpSp>
                <p:nvGrpSpPr>
                  <p:cNvPr id="183" name="Groep 182">
                    <a:extLst>
                      <a:ext uri="{FF2B5EF4-FFF2-40B4-BE49-F238E27FC236}">
                        <a16:creationId xmlns:a16="http://schemas.microsoft.com/office/drawing/2014/main" id="{38C01B32-68CA-4676-A00F-390EB00B9A5D}"/>
                      </a:ext>
                    </a:extLst>
                  </p:cNvPr>
                  <p:cNvGrpSpPr/>
                  <p:nvPr userDrawn="1"/>
                </p:nvGrpSpPr>
                <p:grpSpPr>
                  <a:xfrm rot="10800000">
                    <a:off x="13061402" y="3665637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184" name="Rechthoek 183">
                      <a:extLst>
                        <a:ext uri="{FF2B5EF4-FFF2-40B4-BE49-F238E27FC236}">
                          <a16:creationId xmlns:a16="http://schemas.microsoft.com/office/drawing/2014/main" id="{E0705EAD-5BAA-47DE-A6BA-296F600E392A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85" name="Rechthoek 184">
                      <a:extLst>
                        <a:ext uri="{FF2B5EF4-FFF2-40B4-BE49-F238E27FC236}">
                          <a16:creationId xmlns:a16="http://schemas.microsoft.com/office/drawing/2014/main" id="{0E6D6211-115B-4AE0-AA85-17130468399E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  <p:sp>
              <p:nvSpPr>
                <p:cNvPr id="179" name="Rechthoek 178">
                  <a:extLst>
                    <a:ext uri="{FF2B5EF4-FFF2-40B4-BE49-F238E27FC236}">
                      <a16:creationId xmlns:a16="http://schemas.microsoft.com/office/drawing/2014/main" id="{2C4339D2-4BF7-403E-9F27-A972E886F434}"/>
                    </a:ext>
                  </a:extLst>
                </p:cNvPr>
                <p:cNvSpPr/>
                <p:nvPr userDrawn="1"/>
              </p:nvSpPr>
              <p:spPr>
                <a:xfrm>
                  <a:off x="12617641" y="3889890"/>
                  <a:ext cx="752963" cy="16117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Bijsnijden</a:t>
                  </a:r>
                </a:p>
              </p:txBody>
            </p:sp>
            <p:sp>
              <p:nvSpPr>
                <p:cNvPr id="180" name="Gelijkbenige driehoek 179">
                  <a:extLst>
                    <a:ext uri="{FF2B5EF4-FFF2-40B4-BE49-F238E27FC236}">
                      <a16:creationId xmlns:a16="http://schemas.microsoft.com/office/drawing/2014/main" id="{B029AB71-4F0D-41B8-9341-0C767E65DB18}"/>
                    </a:ext>
                  </a:extLst>
                </p:cNvPr>
                <p:cNvSpPr/>
                <p:nvPr userDrawn="1"/>
              </p:nvSpPr>
              <p:spPr>
                <a:xfrm rot="10800000">
                  <a:off x="12950688" y="4093726"/>
                  <a:ext cx="86866" cy="51147"/>
                </a:xfrm>
                <a:prstGeom prst="triangle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57" name="ICOON_info">
                <a:extLst>
                  <a:ext uri="{FF2B5EF4-FFF2-40B4-BE49-F238E27FC236}">
                    <a16:creationId xmlns:a16="http://schemas.microsoft.com/office/drawing/2014/main" id="{20EC718E-ECC1-4DA9-AB1B-D50D59982D4A}"/>
                  </a:ext>
                </a:extLst>
              </p:cNvPr>
              <p:cNvGrpSpPr/>
              <p:nvPr userDrawn="1"/>
            </p:nvGrpSpPr>
            <p:grpSpPr>
              <a:xfrm>
                <a:off x="-376736" y="5805499"/>
                <a:ext cx="283685" cy="283685"/>
                <a:chOff x="-510741" y="5913713"/>
                <a:chExt cx="267555" cy="267555"/>
              </a:xfrm>
            </p:grpSpPr>
            <p:sp>
              <p:nvSpPr>
                <p:cNvPr id="176" name="Ovaal 175">
                  <a:extLst>
                    <a:ext uri="{FF2B5EF4-FFF2-40B4-BE49-F238E27FC236}">
                      <a16:creationId xmlns:a16="http://schemas.microsoft.com/office/drawing/2014/main" id="{526A1A5F-E6A4-4B02-8E2E-F9A31F8D32D0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1600" cap="all" baseline="0" noProof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7" name="Graphic 163" descr="Informatie">
                  <a:extLst>
                    <a:ext uri="{FF2B5EF4-FFF2-40B4-BE49-F238E27FC236}">
                      <a16:creationId xmlns:a16="http://schemas.microsoft.com/office/drawing/2014/main" id="{A5041833-8E68-4725-9B3E-F37A155ACE67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nl-NL" sz="20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58" name="Ovaal 157">
                <a:extLst>
                  <a:ext uri="{FF2B5EF4-FFF2-40B4-BE49-F238E27FC236}">
                    <a16:creationId xmlns:a16="http://schemas.microsoft.com/office/drawing/2014/main" id="{BA6C3B64-9D9E-4512-8E35-BE32EDA25A2D}"/>
                  </a:ext>
                </a:extLst>
              </p:cNvPr>
              <p:cNvSpPr/>
              <p:nvPr userDrawn="1"/>
            </p:nvSpPr>
            <p:spPr>
              <a:xfrm>
                <a:off x="-3603587" y="4267791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</a:p>
            </p:txBody>
          </p:sp>
          <p:sp>
            <p:nvSpPr>
              <p:cNvPr id="159" name="Rechthoek 158">
                <a:extLst>
                  <a:ext uri="{FF2B5EF4-FFF2-40B4-BE49-F238E27FC236}">
                    <a16:creationId xmlns:a16="http://schemas.microsoft.com/office/drawing/2014/main" id="{504448EB-6911-4D5A-9C7A-360DCA86B495}"/>
                  </a:ext>
                </a:extLst>
              </p:cNvPr>
              <p:cNvSpPr/>
              <p:nvPr userDrawn="1"/>
            </p:nvSpPr>
            <p:spPr>
              <a:xfrm>
                <a:off x="-3319415" y="4267792"/>
                <a:ext cx="2944682" cy="812719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Om er voor te zorgen dat het logo in zijn originele verhouding staat, ga naar de tab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‘Hulpmiddelen voor afbeeldingen’ – ‘Opmaak’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en klik op het pijltje onder de knop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‘Bijsnijden’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Kies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‘Aanpassen’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160" name="Groep 159">
                <a:extLst>
                  <a:ext uri="{FF2B5EF4-FFF2-40B4-BE49-F238E27FC236}">
                    <a16:creationId xmlns:a16="http://schemas.microsoft.com/office/drawing/2014/main" id="{0AED51F4-B69C-4228-B334-374349906DFD}"/>
                  </a:ext>
                </a:extLst>
              </p:cNvPr>
              <p:cNvGrpSpPr/>
              <p:nvPr userDrawn="1"/>
            </p:nvGrpSpPr>
            <p:grpSpPr>
              <a:xfrm>
                <a:off x="-3314821" y="5192208"/>
                <a:ext cx="1108877" cy="563933"/>
                <a:chOff x="-3314821" y="3885197"/>
                <a:chExt cx="1108877" cy="563933"/>
              </a:xfrm>
            </p:grpSpPr>
            <p:sp>
              <p:nvSpPr>
                <p:cNvPr id="161" name="Rechthoek 160">
                  <a:extLst>
                    <a:ext uri="{FF2B5EF4-FFF2-40B4-BE49-F238E27FC236}">
                      <a16:creationId xmlns:a16="http://schemas.microsoft.com/office/drawing/2014/main" id="{357CCAA6-3C65-470F-B369-43C671A49EA4}"/>
                    </a:ext>
                  </a:extLst>
                </p:cNvPr>
                <p:cNvSpPr/>
                <p:nvPr userDrawn="1"/>
              </p:nvSpPr>
              <p:spPr>
                <a:xfrm>
                  <a:off x="-3314821" y="3885197"/>
                  <a:ext cx="1055607" cy="504851"/>
                </a:xfrm>
                <a:prstGeom prst="rect">
                  <a:avLst/>
                </a:prstGeom>
                <a:solidFill>
                  <a:srgbClr val="FFFFFF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2" name="Rechthoek 161">
                  <a:extLst>
                    <a:ext uri="{FF2B5EF4-FFF2-40B4-BE49-F238E27FC236}">
                      <a16:creationId xmlns:a16="http://schemas.microsoft.com/office/drawing/2014/main" id="{F6B8AF8A-F301-4C34-9209-9EE8783710F7}"/>
                    </a:ext>
                  </a:extLst>
                </p:cNvPr>
                <p:cNvSpPr/>
                <p:nvPr userDrawn="1"/>
              </p:nvSpPr>
              <p:spPr>
                <a:xfrm>
                  <a:off x="-3304718" y="4138922"/>
                  <a:ext cx="1043588" cy="246608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3" name="Tekstvak 162">
                  <a:extLst>
                    <a:ext uri="{FF2B5EF4-FFF2-40B4-BE49-F238E27FC236}">
                      <a16:creationId xmlns:a16="http://schemas.microsoft.com/office/drawing/2014/main" id="{90633898-CCD6-4F0B-BD47-06D74005B424}"/>
                    </a:ext>
                  </a:extLst>
                </p:cNvPr>
                <p:cNvSpPr txBox="1"/>
                <p:nvPr userDrawn="1"/>
              </p:nvSpPr>
              <p:spPr>
                <a:xfrm>
                  <a:off x="-3069820" y="3949098"/>
                  <a:ext cx="794156" cy="137495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kern="1200" noProof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Opvullen</a:t>
                  </a:r>
                </a:p>
              </p:txBody>
            </p:sp>
            <p:sp>
              <p:nvSpPr>
                <p:cNvPr id="164" name="Tekstvak 163">
                  <a:extLst>
                    <a:ext uri="{FF2B5EF4-FFF2-40B4-BE49-F238E27FC236}">
                      <a16:creationId xmlns:a16="http://schemas.microsoft.com/office/drawing/2014/main" id="{4C176812-6D76-4D82-B808-F15BB814C079}"/>
                    </a:ext>
                  </a:extLst>
                </p:cNvPr>
                <p:cNvSpPr txBox="1"/>
                <p:nvPr userDrawn="1"/>
              </p:nvSpPr>
              <p:spPr>
                <a:xfrm>
                  <a:off x="-3069819" y="4199018"/>
                  <a:ext cx="800912" cy="126416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kern="1200" noProof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Aanpassen</a:t>
                  </a:r>
                </a:p>
              </p:txBody>
            </p:sp>
            <p:sp>
              <p:nvSpPr>
                <p:cNvPr id="165" name="Vrije vorm: vorm 164">
                  <a:extLst>
                    <a:ext uri="{FF2B5EF4-FFF2-40B4-BE49-F238E27FC236}">
                      <a16:creationId xmlns:a16="http://schemas.microsoft.com/office/drawing/2014/main" id="{DA9318A8-34A1-4148-AACB-B6542C5EE6D6}"/>
                    </a:ext>
                  </a:extLst>
                </p:cNvPr>
                <p:cNvSpPr/>
                <p:nvPr userDrawn="1"/>
              </p:nvSpPr>
              <p:spPr>
                <a:xfrm>
                  <a:off x="-2303506" y="4269130"/>
                  <a:ext cx="97562" cy="180000"/>
                </a:xfrm>
                <a:custGeom>
                  <a:avLst/>
                  <a:gdLst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41194 w 880280"/>
                    <a:gd name="connsiteY2" fmla="*/ 96899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27546 w 880280"/>
                    <a:gd name="connsiteY2" fmla="*/ 975815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00250 w 880280"/>
                    <a:gd name="connsiteY2" fmla="*/ 100311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11791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498144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80280" h="1624084">
                      <a:moveTo>
                        <a:pt x="0" y="0"/>
                      </a:moveTo>
                      <a:lnTo>
                        <a:pt x="0" y="1262418"/>
                      </a:lnTo>
                      <a:lnTo>
                        <a:pt x="313898" y="996287"/>
                      </a:lnTo>
                      <a:lnTo>
                        <a:pt x="620973" y="1624084"/>
                      </a:lnTo>
                      <a:lnTo>
                        <a:pt x="839337" y="1480782"/>
                      </a:lnTo>
                      <a:lnTo>
                        <a:pt x="498144" y="900753"/>
                      </a:lnTo>
                      <a:lnTo>
                        <a:pt x="880280" y="8939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1600" cap="all" baseline="0" noProof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66" name="Groep 165">
                  <a:extLst>
                    <a:ext uri="{FF2B5EF4-FFF2-40B4-BE49-F238E27FC236}">
                      <a16:creationId xmlns:a16="http://schemas.microsoft.com/office/drawing/2014/main" id="{23582F6D-A91E-4434-8EFA-40826561B582}"/>
                    </a:ext>
                  </a:extLst>
                </p:cNvPr>
                <p:cNvGrpSpPr/>
                <p:nvPr userDrawn="1"/>
              </p:nvGrpSpPr>
              <p:grpSpPr>
                <a:xfrm>
                  <a:off x="-3254609" y="3946178"/>
                  <a:ext cx="184194" cy="143334"/>
                  <a:chOff x="6218544" y="2402421"/>
                  <a:chExt cx="144156" cy="112178"/>
                </a:xfrm>
              </p:grpSpPr>
              <p:sp>
                <p:nvSpPr>
                  <p:cNvPr id="172" name="Rechthoek 171">
                    <a:extLst>
                      <a:ext uri="{FF2B5EF4-FFF2-40B4-BE49-F238E27FC236}">
                        <a16:creationId xmlns:a16="http://schemas.microsoft.com/office/drawing/2014/main" id="{AB6EA2D4-262B-4A34-A876-8CB229DB078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18544" y="2414588"/>
                    <a:ext cx="144156" cy="100011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rnd" cmpd="sng" algn="ctr">
                    <a:solidFill>
                      <a:srgbClr val="818181"/>
                    </a:solidFill>
                    <a:prstDash val="sysDash"/>
                  </a:ln>
                  <a:effectLst/>
                </p:spPr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73" name="Rechthoek 47">
                    <a:extLst>
                      <a:ext uri="{FF2B5EF4-FFF2-40B4-BE49-F238E27FC236}">
                        <a16:creationId xmlns:a16="http://schemas.microsoft.com/office/drawing/2014/main" id="{B9EAA87D-8CE8-4E8A-8492-29755A08650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24587" y="2445544"/>
                    <a:ext cx="95251" cy="64805"/>
                  </a:xfrm>
                  <a:custGeom>
                    <a:avLst/>
                    <a:gdLst>
                      <a:gd name="connsiteX0" fmla="*/ 0 w 148606"/>
                      <a:gd name="connsiteY0" fmla="*/ 0 h 148606"/>
                      <a:gd name="connsiteX1" fmla="*/ 148606 w 148606"/>
                      <a:gd name="connsiteY1" fmla="*/ 0 h 148606"/>
                      <a:gd name="connsiteX2" fmla="*/ 148606 w 148606"/>
                      <a:gd name="connsiteY2" fmla="*/ 148606 h 148606"/>
                      <a:gd name="connsiteX3" fmla="*/ 0 w 148606"/>
                      <a:gd name="connsiteY3" fmla="*/ 148606 h 148606"/>
                      <a:gd name="connsiteX4" fmla="*/ 0 w 148606"/>
                      <a:gd name="connsiteY4" fmla="*/ 0 h 148606"/>
                      <a:gd name="connsiteX0" fmla="*/ 0 w 148606"/>
                      <a:gd name="connsiteY0" fmla="*/ 0 h 148606"/>
                      <a:gd name="connsiteX1" fmla="*/ 148606 w 148606"/>
                      <a:gd name="connsiteY1" fmla="*/ 148606 h 148606"/>
                      <a:gd name="connsiteX2" fmla="*/ 0 w 148606"/>
                      <a:gd name="connsiteY2" fmla="*/ 148606 h 148606"/>
                      <a:gd name="connsiteX3" fmla="*/ 0 w 148606"/>
                      <a:gd name="connsiteY3" fmla="*/ 0 h 148606"/>
                      <a:gd name="connsiteX0" fmla="*/ 66675 w 148606"/>
                      <a:gd name="connsiteY0" fmla="*/ 0 h 148606"/>
                      <a:gd name="connsiteX1" fmla="*/ 148606 w 148606"/>
                      <a:gd name="connsiteY1" fmla="*/ 148606 h 148606"/>
                      <a:gd name="connsiteX2" fmla="*/ 0 w 148606"/>
                      <a:gd name="connsiteY2" fmla="*/ 148606 h 148606"/>
                      <a:gd name="connsiteX3" fmla="*/ 66675 w 148606"/>
                      <a:gd name="connsiteY3" fmla="*/ 0 h 148606"/>
                      <a:gd name="connsiteX0" fmla="*/ 71437 w 148606"/>
                      <a:gd name="connsiteY0" fmla="*/ 0 h 120031"/>
                      <a:gd name="connsiteX1" fmla="*/ 148606 w 148606"/>
                      <a:gd name="connsiteY1" fmla="*/ 120031 h 120031"/>
                      <a:gd name="connsiteX2" fmla="*/ 0 w 148606"/>
                      <a:gd name="connsiteY2" fmla="*/ 120031 h 120031"/>
                      <a:gd name="connsiteX3" fmla="*/ 71437 w 148606"/>
                      <a:gd name="connsiteY3" fmla="*/ 0 h 120031"/>
                      <a:gd name="connsiteX0" fmla="*/ 73234 w 151858"/>
                      <a:gd name="connsiteY0" fmla="*/ 0 h 120031"/>
                      <a:gd name="connsiteX1" fmla="*/ 150403 w 151858"/>
                      <a:gd name="connsiteY1" fmla="*/ 120031 h 120031"/>
                      <a:gd name="connsiteX2" fmla="*/ 1797 w 151858"/>
                      <a:gd name="connsiteY2" fmla="*/ 120031 h 120031"/>
                      <a:gd name="connsiteX3" fmla="*/ 73234 w 151858"/>
                      <a:gd name="connsiteY3" fmla="*/ 0 h 120031"/>
                      <a:gd name="connsiteX0" fmla="*/ 73583 w 152474"/>
                      <a:gd name="connsiteY0" fmla="*/ 40 h 120071"/>
                      <a:gd name="connsiteX1" fmla="*/ 150752 w 152474"/>
                      <a:gd name="connsiteY1" fmla="*/ 120071 h 120071"/>
                      <a:gd name="connsiteX2" fmla="*/ 2146 w 152474"/>
                      <a:gd name="connsiteY2" fmla="*/ 120071 h 120071"/>
                      <a:gd name="connsiteX3" fmla="*/ 73583 w 152474"/>
                      <a:gd name="connsiteY3" fmla="*/ 40 h 120071"/>
                      <a:gd name="connsiteX0" fmla="*/ 73583 w 152474"/>
                      <a:gd name="connsiteY0" fmla="*/ 35 h 136734"/>
                      <a:gd name="connsiteX1" fmla="*/ 150752 w 152474"/>
                      <a:gd name="connsiteY1" fmla="*/ 136734 h 136734"/>
                      <a:gd name="connsiteX2" fmla="*/ 2146 w 152474"/>
                      <a:gd name="connsiteY2" fmla="*/ 136734 h 136734"/>
                      <a:gd name="connsiteX3" fmla="*/ 73583 w 152474"/>
                      <a:gd name="connsiteY3" fmla="*/ 35 h 1367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474" h="136734">
                        <a:moveTo>
                          <a:pt x="73583" y="35"/>
                        </a:moveTo>
                        <a:cubicBezTo>
                          <a:pt x="110257" y="-2347"/>
                          <a:pt x="162658" y="116729"/>
                          <a:pt x="150752" y="136734"/>
                        </a:cubicBezTo>
                        <a:lnTo>
                          <a:pt x="2146" y="136734"/>
                        </a:lnTo>
                        <a:cubicBezTo>
                          <a:pt x="-10716" y="116729"/>
                          <a:pt x="36909" y="2417"/>
                          <a:pt x="73583" y="35"/>
                        </a:cubicBezTo>
                        <a:close/>
                      </a:path>
                    </a:pathLst>
                  </a:cu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74" name="Rechthoek 47">
                    <a:extLst>
                      <a:ext uri="{FF2B5EF4-FFF2-40B4-BE49-F238E27FC236}">
                        <a16:creationId xmlns:a16="http://schemas.microsoft.com/office/drawing/2014/main" id="{929F264C-DE65-40CA-9D4A-ACA5F11C550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96025" y="2457450"/>
                    <a:ext cx="64294" cy="52388"/>
                  </a:xfrm>
                  <a:custGeom>
                    <a:avLst/>
                    <a:gdLst>
                      <a:gd name="connsiteX0" fmla="*/ 0 w 148606"/>
                      <a:gd name="connsiteY0" fmla="*/ 0 h 148606"/>
                      <a:gd name="connsiteX1" fmla="*/ 148606 w 148606"/>
                      <a:gd name="connsiteY1" fmla="*/ 0 h 148606"/>
                      <a:gd name="connsiteX2" fmla="*/ 148606 w 148606"/>
                      <a:gd name="connsiteY2" fmla="*/ 148606 h 148606"/>
                      <a:gd name="connsiteX3" fmla="*/ 0 w 148606"/>
                      <a:gd name="connsiteY3" fmla="*/ 148606 h 148606"/>
                      <a:gd name="connsiteX4" fmla="*/ 0 w 148606"/>
                      <a:gd name="connsiteY4" fmla="*/ 0 h 148606"/>
                      <a:gd name="connsiteX0" fmla="*/ 0 w 148606"/>
                      <a:gd name="connsiteY0" fmla="*/ 0 h 148606"/>
                      <a:gd name="connsiteX1" fmla="*/ 148606 w 148606"/>
                      <a:gd name="connsiteY1" fmla="*/ 148606 h 148606"/>
                      <a:gd name="connsiteX2" fmla="*/ 0 w 148606"/>
                      <a:gd name="connsiteY2" fmla="*/ 148606 h 148606"/>
                      <a:gd name="connsiteX3" fmla="*/ 0 w 148606"/>
                      <a:gd name="connsiteY3" fmla="*/ 0 h 148606"/>
                      <a:gd name="connsiteX0" fmla="*/ 66675 w 148606"/>
                      <a:gd name="connsiteY0" fmla="*/ 0 h 148606"/>
                      <a:gd name="connsiteX1" fmla="*/ 148606 w 148606"/>
                      <a:gd name="connsiteY1" fmla="*/ 148606 h 148606"/>
                      <a:gd name="connsiteX2" fmla="*/ 0 w 148606"/>
                      <a:gd name="connsiteY2" fmla="*/ 148606 h 148606"/>
                      <a:gd name="connsiteX3" fmla="*/ 66675 w 148606"/>
                      <a:gd name="connsiteY3" fmla="*/ 0 h 148606"/>
                      <a:gd name="connsiteX0" fmla="*/ 71437 w 148606"/>
                      <a:gd name="connsiteY0" fmla="*/ 0 h 120031"/>
                      <a:gd name="connsiteX1" fmla="*/ 148606 w 148606"/>
                      <a:gd name="connsiteY1" fmla="*/ 120031 h 120031"/>
                      <a:gd name="connsiteX2" fmla="*/ 0 w 148606"/>
                      <a:gd name="connsiteY2" fmla="*/ 120031 h 120031"/>
                      <a:gd name="connsiteX3" fmla="*/ 71437 w 148606"/>
                      <a:gd name="connsiteY3" fmla="*/ 0 h 120031"/>
                      <a:gd name="connsiteX0" fmla="*/ 73234 w 151858"/>
                      <a:gd name="connsiteY0" fmla="*/ 0 h 120031"/>
                      <a:gd name="connsiteX1" fmla="*/ 150403 w 151858"/>
                      <a:gd name="connsiteY1" fmla="*/ 120031 h 120031"/>
                      <a:gd name="connsiteX2" fmla="*/ 1797 w 151858"/>
                      <a:gd name="connsiteY2" fmla="*/ 120031 h 120031"/>
                      <a:gd name="connsiteX3" fmla="*/ 73234 w 151858"/>
                      <a:gd name="connsiteY3" fmla="*/ 0 h 120031"/>
                      <a:gd name="connsiteX0" fmla="*/ 73583 w 152474"/>
                      <a:gd name="connsiteY0" fmla="*/ 40 h 120071"/>
                      <a:gd name="connsiteX1" fmla="*/ 150752 w 152474"/>
                      <a:gd name="connsiteY1" fmla="*/ 120071 h 120071"/>
                      <a:gd name="connsiteX2" fmla="*/ 2146 w 152474"/>
                      <a:gd name="connsiteY2" fmla="*/ 120071 h 120071"/>
                      <a:gd name="connsiteX3" fmla="*/ 73583 w 152474"/>
                      <a:gd name="connsiteY3" fmla="*/ 40 h 120071"/>
                      <a:gd name="connsiteX0" fmla="*/ 73583 w 152474"/>
                      <a:gd name="connsiteY0" fmla="*/ 35 h 136734"/>
                      <a:gd name="connsiteX1" fmla="*/ 150752 w 152474"/>
                      <a:gd name="connsiteY1" fmla="*/ 136734 h 136734"/>
                      <a:gd name="connsiteX2" fmla="*/ 2146 w 152474"/>
                      <a:gd name="connsiteY2" fmla="*/ 136734 h 136734"/>
                      <a:gd name="connsiteX3" fmla="*/ 73583 w 152474"/>
                      <a:gd name="connsiteY3" fmla="*/ 35 h 1367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474" h="136734">
                        <a:moveTo>
                          <a:pt x="73583" y="35"/>
                        </a:moveTo>
                        <a:cubicBezTo>
                          <a:pt x="110257" y="-2347"/>
                          <a:pt x="162658" y="116729"/>
                          <a:pt x="150752" y="136734"/>
                        </a:cubicBezTo>
                        <a:lnTo>
                          <a:pt x="2146" y="136734"/>
                        </a:lnTo>
                        <a:cubicBezTo>
                          <a:pt x="-10716" y="116729"/>
                          <a:pt x="36909" y="2417"/>
                          <a:pt x="73583" y="35"/>
                        </a:cubicBezTo>
                        <a:close/>
                      </a:path>
                    </a:pathLst>
                  </a:cu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75" name="Koorde 174">
                    <a:extLst>
                      <a:ext uri="{FF2B5EF4-FFF2-40B4-BE49-F238E27FC236}">
                        <a16:creationId xmlns:a16="http://schemas.microsoft.com/office/drawing/2014/main" id="{1EE23114-168A-4AE0-B1A0-6007BA45210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90536" y="2402421"/>
                    <a:ext cx="37785" cy="37785"/>
                  </a:xfrm>
                  <a:prstGeom prst="chord">
                    <a:avLst>
                      <a:gd name="adj1" fmla="val 21457318"/>
                      <a:gd name="adj2" fmla="val 11002272"/>
                    </a:avLst>
                  </a:prstGeom>
                  <a:solidFill>
                    <a:srgbClr val="E9C07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67" name="Groep 166">
                  <a:extLst>
                    <a:ext uri="{FF2B5EF4-FFF2-40B4-BE49-F238E27FC236}">
                      <a16:creationId xmlns:a16="http://schemas.microsoft.com/office/drawing/2014/main" id="{7BD81595-95B7-4BE7-BC49-CC2BD0C7E5F3}"/>
                    </a:ext>
                  </a:extLst>
                </p:cNvPr>
                <p:cNvGrpSpPr/>
                <p:nvPr userDrawn="1"/>
              </p:nvGrpSpPr>
              <p:grpSpPr>
                <a:xfrm>
                  <a:off x="-3254609" y="4199853"/>
                  <a:ext cx="184194" cy="124747"/>
                  <a:chOff x="6218544" y="2636044"/>
                  <a:chExt cx="144156" cy="97631"/>
                </a:xfrm>
              </p:grpSpPr>
              <p:sp>
                <p:nvSpPr>
                  <p:cNvPr id="168" name="Rechthoek 167">
                    <a:extLst>
                      <a:ext uri="{FF2B5EF4-FFF2-40B4-BE49-F238E27FC236}">
                        <a16:creationId xmlns:a16="http://schemas.microsoft.com/office/drawing/2014/main" id="{828FD8DD-A231-4113-A307-3769B768B35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18544" y="2636044"/>
                    <a:ext cx="144156" cy="92869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rnd" cmpd="sng" algn="ctr">
                    <a:solidFill>
                      <a:srgbClr val="818181"/>
                    </a:solidFill>
                    <a:prstDash val="sysDash"/>
                  </a:ln>
                  <a:effectLst/>
                </p:spPr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69" name="Rechthoek 168">
                    <a:extLst>
                      <a:ext uri="{FF2B5EF4-FFF2-40B4-BE49-F238E27FC236}">
                        <a16:creationId xmlns:a16="http://schemas.microsoft.com/office/drawing/2014/main" id="{16CD57ED-23F8-421D-9154-2B3B822AA65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49409" y="2636045"/>
                    <a:ext cx="85725" cy="97630"/>
                  </a:xfrm>
                  <a:prstGeom prst="rect">
                    <a:avLst/>
                  </a:prstGeom>
                  <a:solidFill>
                    <a:srgbClr val="F0F0F0"/>
                  </a:solidFill>
                  <a:ln w="9525">
                    <a:solidFill>
                      <a:srgbClr val="B7B4B3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70" name="Ovaal 169">
                    <a:extLst>
                      <a:ext uri="{FF2B5EF4-FFF2-40B4-BE49-F238E27FC236}">
                        <a16:creationId xmlns:a16="http://schemas.microsoft.com/office/drawing/2014/main" id="{8D0A26DE-A6FE-47FB-B6BC-41431D62D26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97938" y="2655636"/>
                    <a:ext cx="21328" cy="21328"/>
                  </a:xfrm>
                  <a:prstGeom prst="ellipse">
                    <a:avLst/>
                  </a:prstGeom>
                  <a:solidFill>
                    <a:srgbClr val="E9C07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71" name="Rechthoek 47">
                    <a:extLst>
                      <a:ext uri="{FF2B5EF4-FFF2-40B4-BE49-F238E27FC236}">
                        <a16:creationId xmlns:a16="http://schemas.microsoft.com/office/drawing/2014/main" id="{0F41FF0F-B09C-4DFD-9FA0-41240D5FD13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61434" y="2675670"/>
                    <a:ext cx="45896" cy="37785"/>
                  </a:xfrm>
                  <a:custGeom>
                    <a:avLst/>
                    <a:gdLst>
                      <a:gd name="connsiteX0" fmla="*/ 0 w 148606"/>
                      <a:gd name="connsiteY0" fmla="*/ 0 h 148606"/>
                      <a:gd name="connsiteX1" fmla="*/ 148606 w 148606"/>
                      <a:gd name="connsiteY1" fmla="*/ 0 h 148606"/>
                      <a:gd name="connsiteX2" fmla="*/ 148606 w 148606"/>
                      <a:gd name="connsiteY2" fmla="*/ 148606 h 148606"/>
                      <a:gd name="connsiteX3" fmla="*/ 0 w 148606"/>
                      <a:gd name="connsiteY3" fmla="*/ 148606 h 148606"/>
                      <a:gd name="connsiteX4" fmla="*/ 0 w 148606"/>
                      <a:gd name="connsiteY4" fmla="*/ 0 h 148606"/>
                      <a:gd name="connsiteX0" fmla="*/ 0 w 148606"/>
                      <a:gd name="connsiteY0" fmla="*/ 0 h 148606"/>
                      <a:gd name="connsiteX1" fmla="*/ 148606 w 148606"/>
                      <a:gd name="connsiteY1" fmla="*/ 148606 h 148606"/>
                      <a:gd name="connsiteX2" fmla="*/ 0 w 148606"/>
                      <a:gd name="connsiteY2" fmla="*/ 148606 h 148606"/>
                      <a:gd name="connsiteX3" fmla="*/ 0 w 148606"/>
                      <a:gd name="connsiteY3" fmla="*/ 0 h 148606"/>
                      <a:gd name="connsiteX0" fmla="*/ 66675 w 148606"/>
                      <a:gd name="connsiteY0" fmla="*/ 0 h 148606"/>
                      <a:gd name="connsiteX1" fmla="*/ 148606 w 148606"/>
                      <a:gd name="connsiteY1" fmla="*/ 148606 h 148606"/>
                      <a:gd name="connsiteX2" fmla="*/ 0 w 148606"/>
                      <a:gd name="connsiteY2" fmla="*/ 148606 h 148606"/>
                      <a:gd name="connsiteX3" fmla="*/ 66675 w 148606"/>
                      <a:gd name="connsiteY3" fmla="*/ 0 h 148606"/>
                      <a:gd name="connsiteX0" fmla="*/ 71437 w 148606"/>
                      <a:gd name="connsiteY0" fmla="*/ 0 h 120031"/>
                      <a:gd name="connsiteX1" fmla="*/ 148606 w 148606"/>
                      <a:gd name="connsiteY1" fmla="*/ 120031 h 120031"/>
                      <a:gd name="connsiteX2" fmla="*/ 0 w 148606"/>
                      <a:gd name="connsiteY2" fmla="*/ 120031 h 120031"/>
                      <a:gd name="connsiteX3" fmla="*/ 71437 w 148606"/>
                      <a:gd name="connsiteY3" fmla="*/ 0 h 120031"/>
                      <a:gd name="connsiteX0" fmla="*/ 73234 w 151858"/>
                      <a:gd name="connsiteY0" fmla="*/ 0 h 120031"/>
                      <a:gd name="connsiteX1" fmla="*/ 150403 w 151858"/>
                      <a:gd name="connsiteY1" fmla="*/ 120031 h 120031"/>
                      <a:gd name="connsiteX2" fmla="*/ 1797 w 151858"/>
                      <a:gd name="connsiteY2" fmla="*/ 120031 h 120031"/>
                      <a:gd name="connsiteX3" fmla="*/ 73234 w 151858"/>
                      <a:gd name="connsiteY3" fmla="*/ 0 h 120031"/>
                      <a:gd name="connsiteX0" fmla="*/ 73583 w 152474"/>
                      <a:gd name="connsiteY0" fmla="*/ 40 h 120071"/>
                      <a:gd name="connsiteX1" fmla="*/ 150752 w 152474"/>
                      <a:gd name="connsiteY1" fmla="*/ 120071 h 120071"/>
                      <a:gd name="connsiteX2" fmla="*/ 2146 w 152474"/>
                      <a:gd name="connsiteY2" fmla="*/ 120071 h 120071"/>
                      <a:gd name="connsiteX3" fmla="*/ 73583 w 152474"/>
                      <a:gd name="connsiteY3" fmla="*/ 40 h 120071"/>
                      <a:gd name="connsiteX0" fmla="*/ 73583 w 152474"/>
                      <a:gd name="connsiteY0" fmla="*/ 35 h 136734"/>
                      <a:gd name="connsiteX1" fmla="*/ 150752 w 152474"/>
                      <a:gd name="connsiteY1" fmla="*/ 136734 h 136734"/>
                      <a:gd name="connsiteX2" fmla="*/ 2146 w 152474"/>
                      <a:gd name="connsiteY2" fmla="*/ 136734 h 136734"/>
                      <a:gd name="connsiteX3" fmla="*/ 73583 w 152474"/>
                      <a:gd name="connsiteY3" fmla="*/ 35 h 1367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474" h="136734">
                        <a:moveTo>
                          <a:pt x="73583" y="35"/>
                        </a:moveTo>
                        <a:cubicBezTo>
                          <a:pt x="110257" y="-2347"/>
                          <a:pt x="162658" y="116729"/>
                          <a:pt x="150752" y="136734"/>
                        </a:cubicBezTo>
                        <a:lnTo>
                          <a:pt x="2146" y="136734"/>
                        </a:lnTo>
                        <a:cubicBezTo>
                          <a:pt x="-10716" y="116729"/>
                          <a:pt x="36909" y="2417"/>
                          <a:pt x="73583" y="35"/>
                        </a:cubicBezTo>
                        <a:close/>
                      </a:path>
                    </a:pathLst>
                  </a:cu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</p:grpSp>
      </p:grpSp>
      <p:grpSp>
        <p:nvGrpSpPr>
          <p:cNvPr id="203" name="INSTRUCTIE">
            <a:extLst>
              <a:ext uri="{FF2B5EF4-FFF2-40B4-BE49-F238E27FC236}">
                <a16:creationId xmlns:a16="http://schemas.microsoft.com/office/drawing/2014/main" id="{0E75B046-39B3-419D-928B-2851DF421617}"/>
              </a:ext>
            </a:extLst>
          </p:cNvPr>
          <p:cNvGrpSpPr/>
          <p:nvPr userDrawn="1"/>
        </p:nvGrpSpPr>
        <p:grpSpPr>
          <a:xfrm>
            <a:off x="-3786437" y="0"/>
            <a:ext cx="3693386" cy="6857760"/>
            <a:chOff x="-3786437" y="0"/>
            <a:chExt cx="3693386" cy="6857760"/>
          </a:xfrm>
        </p:grpSpPr>
        <p:sp>
          <p:nvSpPr>
            <p:cNvPr id="204" name="Rechthoek 203">
              <a:extLst>
                <a:ext uri="{FF2B5EF4-FFF2-40B4-BE49-F238E27FC236}">
                  <a16:creationId xmlns:a16="http://schemas.microsoft.com/office/drawing/2014/main" id="{E0F891A6-39AC-4E70-97C6-BD5B2130FAE9}"/>
                </a:ext>
              </a:extLst>
            </p:cNvPr>
            <p:cNvSpPr/>
            <p:nvPr userDrawn="1"/>
          </p:nvSpPr>
          <p:spPr>
            <a:xfrm>
              <a:off x="-3786437" y="6029760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1200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1200" b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205" name="INSTRUCTIE">
              <a:extLst>
                <a:ext uri="{FF2B5EF4-FFF2-40B4-BE49-F238E27FC236}">
                  <a16:creationId xmlns:a16="http://schemas.microsoft.com/office/drawing/2014/main" id="{808F7B6A-73BB-418E-B2F1-82FA604994E1}"/>
                </a:ext>
              </a:extLst>
            </p:cNvPr>
            <p:cNvGrpSpPr/>
            <p:nvPr userDrawn="1"/>
          </p:nvGrpSpPr>
          <p:grpSpPr>
            <a:xfrm>
              <a:off x="-3786165" y="0"/>
              <a:ext cx="3693114" cy="6177730"/>
              <a:chOff x="-3786165" y="0"/>
              <a:chExt cx="3693114" cy="6177730"/>
            </a:xfrm>
          </p:grpSpPr>
          <p:sp>
            <p:nvSpPr>
              <p:cNvPr id="206" name="Rechthoek 205">
                <a:extLst>
                  <a:ext uri="{FF2B5EF4-FFF2-40B4-BE49-F238E27FC236}">
                    <a16:creationId xmlns:a16="http://schemas.microsoft.com/office/drawing/2014/main" id="{5029FD93-7CCE-456B-8CE4-2480335E8487}"/>
                  </a:ext>
                </a:extLst>
              </p:cNvPr>
              <p:cNvSpPr/>
              <p:nvPr userDrawn="1"/>
            </p:nvSpPr>
            <p:spPr>
              <a:xfrm>
                <a:off x="-3786165" y="0"/>
                <a:ext cx="3593091" cy="6025208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ECECEC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1400" b="1" cap="all" baseline="0" noProof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Afbeelding invoegen/opmaken</a:t>
                </a:r>
              </a:p>
            </p:txBody>
          </p:sp>
          <p:sp>
            <p:nvSpPr>
              <p:cNvPr id="207" name="Ovaal 206">
                <a:extLst>
                  <a:ext uri="{FF2B5EF4-FFF2-40B4-BE49-F238E27FC236}">
                    <a16:creationId xmlns:a16="http://schemas.microsoft.com/office/drawing/2014/main" id="{F22CC392-8B8A-4791-B896-E42BBB240BD6}"/>
                  </a:ext>
                </a:extLst>
              </p:cNvPr>
              <p:cNvSpPr/>
              <p:nvPr userDrawn="1"/>
            </p:nvSpPr>
            <p:spPr>
              <a:xfrm>
                <a:off x="-3603587" y="465324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208" name="Rechthoek 207">
                <a:extLst>
                  <a:ext uri="{FF2B5EF4-FFF2-40B4-BE49-F238E27FC236}">
                    <a16:creationId xmlns:a16="http://schemas.microsoft.com/office/drawing/2014/main" id="{D1A597E3-EEF3-4B67-BE4C-74DF4B27B944}"/>
                  </a:ext>
                </a:extLst>
              </p:cNvPr>
              <p:cNvSpPr/>
              <p:nvPr userDrawn="1"/>
            </p:nvSpPr>
            <p:spPr>
              <a:xfrm>
                <a:off x="-3319415" y="465324"/>
                <a:ext cx="2944682" cy="65802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Wanneer nodig, verwijder de bestaande afbeelding d.m.v. de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‘Backspace toets’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Klik op het pictogram om een nieuwe afbeelding in te voegen </a:t>
                </a:r>
                <a:r>
                  <a:rPr kumimoji="0" lang="nl-NL" sz="1200" b="0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(zie onderstaand voorbeeld)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209" name="Groep 208">
                <a:extLst>
                  <a:ext uri="{FF2B5EF4-FFF2-40B4-BE49-F238E27FC236}">
                    <a16:creationId xmlns:a16="http://schemas.microsoft.com/office/drawing/2014/main" id="{7DF307F4-76D4-4511-971B-81453883AE32}"/>
                  </a:ext>
                </a:extLst>
              </p:cNvPr>
              <p:cNvGrpSpPr/>
              <p:nvPr userDrawn="1"/>
            </p:nvGrpSpPr>
            <p:grpSpPr>
              <a:xfrm>
                <a:off x="-3316179" y="1231351"/>
                <a:ext cx="294789" cy="318834"/>
                <a:chOff x="14466489" y="1001522"/>
                <a:chExt cx="290627" cy="314333"/>
              </a:xfrm>
            </p:grpSpPr>
            <p:sp>
              <p:nvSpPr>
                <p:cNvPr id="263" name="Rechthoek 262">
                  <a:extLst>
                    <a:ext uri="{FF2B5EF4-FFF2-40B4-BE49-F238E27FC236}">
                      <a16:creationId xmlns:a16="http://schemas.microsoft.com/office/drawing/2014/main" id="{3D748BE2-12A2-4230-B592-40132A7A417A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64" name="Ovaal 263">
                  <a:extLst>
                    <a:ext uri="{FF2B5EF4-FFF2-40B4-BE49-F238E27FC236}">
                      <a16:creationId xmlns:a16="http://schemas.microsoft.com/office/drawing/2014/main" id="{6980F7BC-2788-4F42-93D0-9818F16165AE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8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65" name="Vrije vorm: vorm 264">
                  <a:extLst>
                    <a:ext uri="{FF2B5EF4-FFF2-40B4-BE49-F238E27FC236}">
                      <a16:creationId xmlns:a16="http://schemas.microsoft.com/office/drawing/2014/main" id="{E80F9753-1887-42A9-88D1-4EA1208D4B73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8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66" name="Rechthoek: afgeronde hoeken 265">
                  <a:extLst>
                    <a:ext uri="{FF2B5EF4-FFF2-40B4-BE49-F238E27FC236}">
                      <a16:creationId xmlns:a16="http://schemas.microsoft.com/office/drawing/2014/main" id="{875AA4B9-DE1F-41CC-964B-7098EB716129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267" name="Rechte verbindingslijn 266">
                  <a:extLst>
                    <a:ext uri="{FF2B5EF4-FFF2-40B4-BE49-F238E27FC236}">
                      <a16:creationId xmlns:a16="http://schemas.microsoft.com/office/drawing/2014/main" id="{80B5E846-9240-49E4-8254-29A1703E8415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268" name="Rechte verbindingslijn 267">
                  <a:extLst>
                    <a:ext uri="{FF2B5EF4-FFF2-40B4-BE49-F238E27FC236}">
                      <a16:creationId xmlns:a16="http://schemas.microsoft.com/office/drawing/2014/main" id="{DCFA4FB2-F07F-4D0F-8D8A-9FD0EE30566C}"/>
                    </a:ext>
                  </a:extLst>
                </p:cNvPr>
                <p:cNvCxnSpPr>
                  <a:cxnSpLocks/>
                  <a:stCxn id="266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210" name="Ovaal 209">
                <a:extLst>
                  <a:ext uri="{FF2B5EF4-FFF2-40B4-BE49-F238E27FC236}">
                    <a16:creationId xmlns:a16="http://schemas.microsoft.com/office/drawing/2014/main" id="{F3D70AE4-DD74-4A17-AD43-97E49B7EB907}"/>
                  </a:ext>
                </a:extLst>
              </p:cNvPr>
              <p:cNvSpPr/>
              <p:nvPr userDrawn="1"/>
            </p:nvSpPr>
            <p:spPr>
              <a:xfrm>
                <a:off x="-3603587" y="172970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211" name="Rechthoek 210">
                <a:extLst>
                  <a:ext uri="{FF2B5EF4-FFF2-40B4-BE49-F238E27FC236}">
                    <a16:creationId xmlns:a16="http://schemas.microsoft.com/office/drawing/2014/main" id="{19745D3C-838C-42A3-A020-85655C6DB77C}"/>
                  </a:ext>
                </a:extLst>
              </p:cNvPr>
              <p:cNvSpPr/>
              <p:nvPr userDrawn="1"/>
            </p:nvSpPr>
            <p:spPr>
              <a:xfrm>
                <a:off x="-3319415" y="1729710"/>
                <a:ext cx="2944682" cy="32633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Selecteer de gewenste afbeelding</a:t>
                </a:r>
                <a:b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en klik op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‘Invoegen’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212" name="Groep 211">
                <a:extLst>
                  <a:ext uri="{FF2B5EF4-FFF2-40B4-BE49-F238E27FC236}">
                    <a16:creationId xmlns:a16="http://schemas.microsoft.com/office/drawing/2014/main" id="{66CB45FE-07E6-4698-B3D5-EC4C70E3CDB3}"/>
                  </a:ext>
                </a:extLst>
              </p:cNvPr>
              <p:cNvGrpSpPr/>
              <p:nvPr userDrawn="1"/>
            </p:nvGrpSpPr>
            <p:grpSpPr>
              <a:xfrm>
                <a:off x="-3311319" y="2164285"/>
                <a:ext cx="825500" cy="209550"/>
                <a:chOff x="13504624" y="2482850"/>
                <a:chExt cx="825500" cy="209550"/>
              </a:xfrm>
            </p:grpSpPr>
            <p:sp>
              <p:nvSpPr>
                <p:cNvPr id="260" name="Rechthoek 259">
                  <a:extLst>
                    <a:ext uri="{FF2B5EF4-FFF2-40B4-BE49-F238E27FC236}">
                      <a16:creationId xmlns:a16="http://schemas.microsoft.com/office/drawing/2014/main" id="{F0850939-A325-4A53-8D9E-1D3CBC19C266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Invoegen</a:t>
                  </a:r>
                </a:p>
              </p:txBody>
            </p:sp>
            <p:cxnSp>
              <p:nvCxnSpPr>
                <p:cNvPr id="261" name="Rechte verbindingslijn 260">
                  <a:extLst>
                    <a:ext uri="{FF2B5EF4-FFF2-40B4-BE49-F238E27FC236}">
                      <a16:creationId xmlns:a16="http://schemas.microsoft.com/office/drawing/2014/main" id="{3389A1A4-4231-490C-A8C3-4E8104BF0579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262" name="Gelijkbenige driehoek 261">
                  <a:extLst>
                    <a:ext uri="{FF2B5EF4-FFF2-40B4-BE49-F238E27FC236}">
                      <a16:creationId xmlns:a16="http://schemas.microsoft.com/office/drawing/2014/main" id="{C6308023-9C91-4F64-9066-73D4C40D3E7A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9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213" name="Ovaal 212">
                <a:extLst>
                  <a:ext uri="{FF2B5EF4-FFF2-40B4-BE49-F238E27FC236}">
                    <a16:creationId xmlns:a16="http://schemas.microsoft.com/office/drawing/2014/main" id="{8B5E3389-9DB7-43A4-B21E-7C61C28BE5B2}"/>
                  </a:ext>
                </a:extLst>
              </p:cNvPr>
              <p:cNvSpPr/>
              <p:nvPr userDrawn="1"/>
            </p:nvSpPr>
            <p:spPr>
              <a:xfrm>
                <a:off x="-3603587" y="255335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214" name="Rechthoek 213">
                <a:extLst>
                  <a:ext uri="{FF2B5EF4-FFF2-40B4-BE49-F238E27FC236}">
                    <a16:creationId xmlns:a16="http://schemas.microsoft.com/office/drawing/2014/main" id="{13EA778A-5AE7-4D00-9401-AE976908FB6E}"/>
                  </a:ext>
                </a:extLst>
              </p:cNvPr>
              <p:cNvSpPr/>
              <p:nvPr userDrawn="1"/>
            </p:nvSpPr>
            <p:spPr>
              <a:xfrm>
                <a:off x="-3319416" y="2553360"/>
                <a:ext cx="3126341" cy="462795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Klik met de rechter muisknop op de miniatuurweergave van de dia aan de linkerkant van het scherm en kies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‘Dia herstellen’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215" name="ICOON_info">
                <a:extLst>
                  <a:ext uri="{FF2B5EF4-FFF2-40B4-BE49-F238E27FC236}">
                    <a16:creationId xmlns:a16="http://schemas.microsoft.com/office/drawing/2014/main" id="{730CAFC5-5805-4C17-B6AE-5F4506A83664}"/>
                  </a:ext>
                </a:extLst>
              </p:cNvPr>
              <p:cNvGrpSpPr/>
              <p:nvPr userDrawn="1"/>
            </p:nvGrpSpPr>
            <p:grpSpPr>
              <a:xfrm>
                <a:off x="-376736" y="5894045"/>
                <a:ext cx="283685" cy="283685"/>
                <a:chOff x="-510741" y="5913713"/>
                <a:chExt cx="267555" cy="267555"/>
              </a:xfrm>
            </p:grpSpPr>
            <p:sp>
              <p:nvSpPr>
                <p:cNvPr id="258" name="Ovaal 257">
                  <a:extLst>
                    <a:ext uri="{FF2B5EF4-FFF2-40B4-BE49-F238E27FC236}">
                      <a16:creationId xmlns:a16="http://schemas.microsoft.com/office/drawing/2014/main" id="{9AB11A12-8BD9-4205-8B24-18579B98205C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1600" cap="all" baseline="0" noProof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9" name="Graphic 163" descr="Informatie">
                  <a:extLst>
                    <a:ext uri="{FF2B5EF4-FFF2-40B4-BE49-F238E27FC236}">
                      <a16:creationId xmlns:a16="http://schemas.microsoft.com/office/drawing/2014/main" id="{C3C40F37-E60A-4883-A817-1E41C95A04D3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nl-NL" sz="20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216" name="Ovaal 215">
                <a:extLst>
                  <a:ext uri="{FF2B5EF4-FFF2-40B4-BE49-F238E27FC236}">
                    <a16:creationId xmlns:a16="http://schemas.microsoft.com/office/drawing/2014/main" id="{9C780A6D-A0F0-4898-9F6D-83EB015D178F}"/>
                  </a:ext>
                </a:extLst>
              </p:cNvPr>
              <p:cNvSpPr/>
              <p:nvPr userDrawn="1"/>
            </p:nvSpPr>
            <p:spPr>
              <a:xfrm>
                <a:off x="-3603587" y="414578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</a:p>
            </p:txBody>
          </p:sp>
          <p:sp>
            <p:nvSpPr>
              <p:cNvPr id="217" name="Rechthoek 216">
                <a:extLst>
                  <a:ext uri="{FF2B5EF4-FFF2-40B4-BE49-F238E27FC236}">
                    <a16:creationId xmlns:a16="http://schemas.microsoft.com/office/drawing/2014/main" id="{BA3DB10C-7B91-4A3F-A59F-DFD69503E8B2}"/>
                  </a:ext>
                </a:extLst>
              </p:cNvPr>
              <p:cNvSpPr/>
              <p:nvPr userDrawn="1"/>
            </p:nvSpPr>
            <p:spPr>
              <a:xfrm>
                <a:off x="-3319415" y="4145790"/>
                <a:ext cx="2944682" cy="97979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Om de afbeelding te schalen of bij te snijden, ga naar de tab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‘Hulpmiddelen voor afbeeldingen - Opmaak’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en klik op de knop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‘Bijsnijden’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Schaal met de bolletjes de afbeelding en met de hoekjes het afbeeldingskader.</a:t>
                </a:r>
              </a:p>
            </p:txBody>
          </p:sp>
          <p:grpSp>
            <p:nvGrpSpPr>
              <p:cNvPr id="218" name="Groep 217">
                <a:extLst>
                  <a:ext uri="{FF2B5EF4-FFF2-40B4-BE49-F238E27FC236}">
                    <a16:creationId xmlns:a16="http://schemas.microsoft.com/office/drawing/2014/main" id="{824333B3-5815-48EF-983E-A86BA6CBFD87}"/>
                  </a:ext>
                </a:extLst>
              </p:cNvPr>
              <p:cNvGrpSpPr/>
              <p:nvPr userDrawn="1"/>
            </p:nvGrpSpPr>
            <p:grpSpPr>
              <a:xfrm>
                <a:off x="-3408294" y="5236167"/>
                <a:ext cx="622283" cy="612919"/>
                <a:chOff x="12617641" y="3403239"/>
                <a:chExt cx="752963" cy="741634"/>
              </a:xfrm>
            </p:grpSpPr>
            <p:grpSp>
              <p:nvGrpSpPr>
                <p:cNvPr id="242" name="Groep 241">
                  <a:extLst>
                    <a:ext uri="{FF2B5EF4-FFF2-40B4-BE49-F238E27FC236}">
                      <a16:creationId xmlns:a16="http://schemas.microsoft.com/office/drawing/2014/main" id="{62745138-7CA0-40A5-BA0F-3ADFC9899A33}"/>
                    </a:ext>
                  </a:extLst>
                </p:cNvPr>
                <p:cNvGrpSpPr/>
                <p:nvPr userDrawn="1"/>
              </p:nvGrpSpPr>
              <p:grpSpPr>
                <a:xfrm>
                  <a:off x="12771550" y="3403239"/>
                  <a:ext cx="467156" cy="448491"/>
                  <a:chOff x="12782177" y="3403239"/>
                  <a:chExt cx="467156" cy="448491"/>
                </a:xfrm>
              </p:grpSpPr>
              <p:grpSp>
                <p:nvGrpSpPr>
                  <p:cNvPr id="245" name="Groep 244">
                    <a:extLst>
                      <a:ext uri="{FF2B5EF4-FFF2-40B4-BE49-F238E27FC236}">
                        <a16:creationId xmlns:a16="http://schemas.microsoft.com/office/drawing/2014/main" id="{53144382-5734-4ACD-BBBD-6DB1386FF60A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82177" y="3403239"/>
                    <a:ext cx="412972" cy="396132"/>
                    <a:chOff x="13554906" y="3320109"/>
                    <a:chExt cx="443912" cy="425811"/>
                  </a:xfrm>
                </p:grpSpPr>
                <p:grpSp>
                  <p:nvGrpSpPr>
                    <p:cNvPr id="252" name="Groep 251">
                      <a:extLst>
                        <a:ext uri="{FF2B5EF4-FFF2-40B4-BE49-F238E27FC236}">
                          <a16:creationId xmlns:a16="http://schemas.microsoft.com/office/drawing/2014/main" id="{FA432519-4E5B-4E33-BF21-B84851433CA5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3554906" y="3320109"/>
                      <a:ext cx="443912" cy="425811"/>
                      <a:chOff x="12909684" y="1276143"/>
                      <a:chExt cx="443912" cy="425811"/>
                    </a:xfrm>
                  </p:grpSpPr>
                  <p:sp>
                    <p:nvSpPr>
                      <p:cNvPr id="255" name="Rechthoek 254">
                        <a:extLst>
                          <a:ext uri="{FF2B5EF4-FFF2-40B4-BE49-F238E27FC236}">
                            <a16:creationId xmlns:a16="http://schemas.microsoft.com/office/drawing/2014/main" id="{FADC5062-F7B7-4FC4-B01B-DA5BAA423A21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443912" cy="425811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818181"/>
                        </a:solidFill>
                        <a:prstDash val="dash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</a:pPr>
                        <a:endParaRPr lang="nl-NL" sz="800" b="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256" name="Rechthoek 255">
                        <a:extLst>
                          <a:ext uri="{FF2B5EF4-FFF2-40B4-BE49-F238E27FC236}">
                            <a16:creationId xmlns:a16="http://schemas.microsoft.com/office/drawing/2014/main" id="{68C188C9-31B8-415D-BE30-01985E78E236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261629" cy="25780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solidFill>
                          <a:srgbClr val="81818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</a:pPr>
                        <a:endParaRPr lang="nl-NL" sz="800" b="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257" name="Ovaal 256">
                        <a:extLst>
                          <a:ext uri="{FF2B5EF4-FFF2-40B4-BE49-F238E27FC236}">
                            <a16:creationId xmlns:a16="http://schemas.microsoft.com/office/drawing/2014/main" id="{093DEC4E-AB03-4BF8-B4E6-E80FD9367A20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3069071" y="1308711"/>
                        <a:ext cx="72188" cy="72188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l"/>
                        <a:endParaRPr lang="nl-NL" sz="1000" b="1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  <p:pic>
                  <p:nvPicPr>
                    <p:cNvPr id="253" name="Afbeelding 252">
                      <a:extLst>
                        <a:ext uri="{FF2B5EF4-FFF2-40B4-BE49-F238E27FC236}">
                          <a16:creationId xmlns:a16="http://schemas.microsoft.com/office/drawing/2014/main" id="{0B2F09B6-448F-4236-BC3D-5DF7C7FBE32D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2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3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3567296" y="3424992"/>
                      <a:ext cx="173367" cy="14022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54" name="Afbeelding 253">
                      <a:extLst>
                        <a:ext uri="{FF2B5EF4-FFF2-40B4-BE49-F238E27FC236}">
                          <a16:creationId xmlns:a16="http://schemas.microsoft.com/office/drawing/2014/main" id="{30432823-A240-4509-A66D-8433EF4C1028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2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3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flipH="1">
                      <a:off x="13635599" y="3453788"/>
                      <a:ext cx="173367" cy="111424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246" name="Groep 245">
                    <a:extLst>
                      <a:ext uri="{FF2B5EF4-FFF2-40B4-BE49-F238E27FC236}">
                        <a16:creationId xmlns:a16="http://schemas.microsoft.com/office/drawing/2014/main" id="{ECE6035D-3652-4830-9D1B-6476DB793E16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103513" y="3705268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250" name="Rechthoek 249">
                      <a:extLst>
                        <a:ext uri="{FF2B5EF4-FFF2-40B4-BE49-F238E27FC236}">
                          <a16:creationId xmlns:a16="http://schemas.microsoft.com/office/drawing/2014/main" id="{6E640123-C5F9-4A7A-BA4F-BE838504D69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51" name="Rechthoek 250">
                      <a:extLst>
                        <a:ext uri="{FF2B5EF4-FFF2-40B4-BE49-F238E27FC236}">
                          <a16:creationId xmlns:a16="http://schemas.microsoft.com/office/drawing/2014/main" id="{BA01C3BF-1F46-47BE-9C79-2CB4AA3030C8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grpSp>
                <p:nvGrpSpPr>
                  <p:cNvPr id="247" name="Groep 246">
                    <a:extLst>
                      <a:ext uri="{FF2B5EF4-FFF2-40B4-BE49-F238E27FC236}">
                        <a16:creationId xmlns:a16="http://schemas.microsoft.com/office/drawing/2014/main" id="{B3700330-6506-4C88-A5F0-C87083C80908}"/>
                      </a:ext>
                    </a:extLst>
                  </p:cNvPr>
                  <p:cNvGrpSpPr/>
                  <p:nvPr userDrawn="1"/>
                </p:nvGrpSpPr>
                <p:grpSpPr>
                  <a:xfrm rot="10800000">
                    <a:off x="13061402" y="3665637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248" name="Rechthoek 247">
                      <a:extLst>
                        <a:ext uri="{FF2B5EF4-FFF2-40B4-BE49-F238E27FC236}">
                          <a16:creationId xmlns:a16="http://schemas.microsoft.com/office/drawing/2014/main" id="{A61C79E9-8534-4460-93EF-BA8AD20643C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49" name="Rechthoek 248">
                      <a:extLst>
                        <a:ext uri="{FF2B5EF4-FFF2-40B4-BE49-F238E27FC236}">
                          <a16:creationId xmlns:a16="http://schemas.microsoft.com/office/drawing/2014/main" id="{CEA2CFAF-89FD-4437-9548-B621E175B3F2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  <p:sp>
              <p:nvSpPr>
                <p:cNvPr id="243" name="Rechthoek 242">
                  <a:extLst>
                    <a:ext uri="{FF2B5EF4-FFF2-40B4-BE49-F238E27FC236}">
                      <a16:creationId xmlns:a16="http://schemas.microsoft.com/office/drawing/2014/main" id="{CF70D953-E054-4C0C-8F0E-9830673A3410}"/>
                    </a:ext>
                  </a:extLst>
                </p:cNvPr>
                <p:cNvSpPr/>
                <p:nvPr userDrawn="1"/>
              </p:nvSpPr>
              <p:spPr>
                <a:xfrm>
                  <a:off x="12617641" y="3889890"/>
                  <a:ext cx="752963" cy="16117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Bijsnijden</a:t>
                  </a:r>
                </a:p>
              </p:txBody>
            </p:sp>
            <p:sp>
              <p:nvSpPr>
                <p:cNvPr id="244" name="Gelijkbenige driehoek 243">
                  <a:extLst>
                    <a:ext uri="{FF2B5EF4-FFF2-40B4-BE49-F238E27FC236}">
                      <a16:creationId xmlns:a16="http://schemas.microsoft.com/office/drawing/2014/main" id="{931A4BFD-A563-4598-8754-2597CCEF777A}"/>
                    </a:ext>
                  </a:extLst>
                </p:cNvPr>
                <p:cNvSpPr/>
                <p:nvPr userDrawn="1"/>
              </p:nvSpPr>
              <p:spPr>
                <a:xfrm rot="10800000">
                  <a:off x="12950688" y="4093726"/>
                  <a:ext cx="86866" cy="51147"/>
                </a:xfrm>
                <a:prstGeom prst="triangle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219" name="Rechthoek 218">
                <a:extLst>
                  <a:ext uri="{FF2B5EF4-FFF2-40B4-BE49-F238E27FC236}">
                    <a16:creationId xmlns:a16="http://schemas.microsoft.com/office/drawing/2014/main" id="{0F6ACF4E-08BC-45A3-A3AD-879CCBDFE253}"/>
                  </a:ext>
                </a:extLst>
              </p:cNvPr>
              <p:cNvSpPr/>
              <p:nvPr userDrawn="1"/>
            </p:nvSpPr>
            <p:spPr>
              <a:xfrm>
                <a:off x="-3316836" y="3119689"/>
                <a:ext cx="1239216" cy="719917"/>
              </a:xfrm>
              <a:prstGeom prst="rect">
                <a:avLst/>
              </a:prstGeom>
              <a:pattFill prst="wdUpDiag">
                <a:fgClr>
                  <a:srgbClr val="E0E0E0"/>
                </a:fgClr>
                <a:bgClr>
                  <a:srgbClr val="ECECEC"/>
                </a:bgClr>
              </a:pattFill>
              <a:ln w="12700">
                <a:solidFill>
                  <a:srgbClr val="D3D3D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0" i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220" name="Groep 219">
                <a:extLst>
                  <a:ext uri="{FF2B5EF4-FFF2-40B4-BE49-F238E27FC236}">
                    <a16:creationId xmlns:a16="http://schemas.microsoft.com/office/drawing/2014/main" id="{690DBF0E-FF7F-4D89-B9B5-68998B5E61AD}"/>
                  </a:ext>
                </a:extLst>
              </p:cNvPr>
              <p:cNvGrpSpPr/>
              <p:nvPr userDrawn="1"/>
            </p:nvGrpSpPr>
            <p:grpSpPr>
              <a:xfrm>
                <a:off x="-2485819" y="3399207"/>
                <a:ext cx="1222990" cy="563933"/>
                <a:chOff x="-2485819" y="3399207"/>
                <a:chExt cx="1222990" cy="563933"/>
              </a:xfrm>
            </p:grpSpPr>
            <p:sp>
              <p:nvSpPr>
                <p:cNvPr id="221" name="Rechthoek 220">
                  <a:extLst>
                    <a:ext uri="{FF2B5EF4-FFF2-40B4-BE49-F238E27FC236}">
                      <a16:creationId xmlns:a16="http://schemas.microsoft.com/office/drawing/2014/main" id="{56FBA1B2-0FD2-443A-9AD3-136DCBE60AAA}"/>
                    </a:ext>
                  </a:extLst>
                </p:cNvPr>
                <p:cNvSpPr/>
                <p:nvPr userDrawn="1"/>
              </p:nvSpPr>
              <p:spPr>
                <a:xfrm>
                  <a:off x="-2485819" y="3399207"/>
                  <a:ext cx="1176476" cy="504851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2" name="Rechthoek 221">
                  <a:extLst>
                    <a:ext uri="{FF2B5EF4-FFF2-40B4-BE49-F238E27FC236}">
                      <a16:creationId xmlns:a16="http://schemas.microsoft.com/office/drawing/2014/main" id="{597350E1-71F4-4D54-A0F5-DD4202DA88FA}"/>
                    </a:ext>
                  </a:extLst>
                </p:cNvPr>
                <p:cNvSpPr/>
                <p:nvPr userDrawn="1"/>
              </p:nvSpPr>
              <p:spPr>
                <a:xfrm>
                  <a:off x="-2479584" y="3652838"/>
                  <a:ext cx="1164007" cy="246701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223" name="Groep 222">
                  <a:extLst>
                    <a:ext uri="{FF2B5EF4-FFF2-40B4-BE49-F238E27FC236}">
                      <a16:creationId xmlns:a16="http://schemas.microsoft.com/office/drawing/2014/main" id="{8C3899FE-C033-4A67-B500-A734A5608A8C}"/>
                    </a:ext>
                  </a:extLst>
                </p:cNvPr>
                <p:cNvGrpSpPr/>
                <p:nvPr userDrawn="1"/>
              </p:nvGrpSpPr>
              <p:grpSpPr>
                <a:xfrm>
                  <a:off x="-2403869" y="3460544"/>
                  <a:ext cx="155951" cy="131922"/>
                  <a:chOff x="12968836" y="3354170"/>
                  <a:chExt cx="404806" cy="342433"/>
                </a:xfrm>
              </p:grpSpPr>
              <p:sp>
                <p:nvSpPr>
                  <p:cNvPr id="236" name="Rechthoek: afgeronde hoeken 235">
                    <a:extLst>
                      <a:ext uri="{FF2B5EF4-FFF2-40B4-BE49-F238E27FC236}">
                        <a16:creationId xmlns:a16="http://schemas.microsoft.com/office/drawing/2014/main" id="{06D82BEF-BFC9-454C-A5C8-EE6EC22631D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nl-NL" sz="800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37" name="Rechthoek 236">
                    <a:extLst>
                      <a:ext uri="{FF2B5EF4-FFF2-40B4-BE49-F238E27FC236}">
                        <a16:creationId xmlns:a16="http://schemas.microsoft.com/office/drawing/2014/main" id="{3D6AB2FD-D2FC-4223-A951-01F8BC54473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38" name="Rechthoek 237">
                    <a:extLst>
                      <a:ext uri="{FF2B5EF4-FFF2-40B4-BE49-F238E27FC236}">
                        <a16:creationId xmlns:a16="http://schemas.microsoft.com/office/drawing/2014/main" id="{FC1DD333-7849-455C-93DA-8DDD50DA35C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39" name="Rechthoek 238">
                    <a:extLst>
                      <a:ext uri="{FF2B5EF4-FFF2-40B4-BE49-F238E27FC236}">
                        <a16:creationId xmlns:a16="http://schemas.microsoft.com/office/drawing/2014/main" id="{C147A422-97EE-40C6-978F-C3DAF826597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40" name="Rechthoek 239">
                    <a:extLst>
                      <a:ext uri="{FF2B5EF4-FFF2-40B4-BE49-F238E27FC236}">
                        <a16:creationId xmlns:a16="http://schemas.microsoft.com/office/drawing/2014/main" id="{B930F69F-BF5A-46C5-AD69-08805A1F0F3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41" name="Rechthoek 240">
                    <a:extLst>
                      <a:ext uri="{FF2B5EF4-FFF2-40B4-BE49-F238E27FC236}">
                        <a16:creationId xmlns:a16="http://schemas.microsoft.com/office/drawing/2014/main" id="{F71F31B2-4FC9-4543-BBC0-DE1F195BB95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224" name="Groep 223">
                  <a:extLst>
                    <a:ext uri="{FF2B5EF4-FFF2-40B4-BE49-F238E27FC236}">
                      <a16:creationId xmlns:a16="http://schemas.microsoft.com/office/drawing/2014/main" id="{3A39C7A7-2D81-4471-80C1-D26FDA1ADA4F}"/>
                    </a:ext>
                  </a:extLst>
                </p:cNvPr>
                <p:cNvGrpSpPr/>
                <p:nvPr userDrawn="1"/>
              </p:nvGrpSpPr>
              <p:grpSpPr>
                <a:xfrm>
                  <a:off x="-2423424" y="3690208"/>
                  <a:ext cx="166739" cy="218963"/>
                  <a:chOff x="12940828" y="3950597"/>
                  <a:chExt cx="432813" cy="568367"/>
                </a:xfrm>
              </p:grpSpPr>
              <p:grpSp>
                <p:nvGrpSpPr>
                  <p:cNvPr id="228" name="Groep 227">
                    <a:extLst>
                      <a:ext uri="{FF2B5EF4-FFF2-40B4-BE49-F238E27FC236}">
                        <a16:creationId xmlns:a16="http://schemas.microsoft.com/office/drawing/2014/main" id="{450E3D7D-2028-4F1A-8692-F5D07B8C2272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000382" y="4006891"/>
                    <a:ext cx="373259" cy="315747"/>
                    <a:chOff x="12968836" y="3354170"/>
                    <a:chExt cx="404806" cy="342433"/>
                  </a:xfrm>
                </p:grpSpPr>
                <p:sp>
                  <p:nvSpPr>
                    <p:cNvPr id="230" name="Rechthoek: afgeronde hoeken 229">
                      <a:extLst>
                        <a:ext uri="{FF2B5EF4-FFF2-40B4-BE49-F238E27FC236}">
                          <a16:creationId xmlns:a16="http://schemas.microsoft.com/office/drawing/2014/main" id="{EDFAC15C-9772-43AD-A192-F9C637E565E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68836" y="3354170"/>
                      <a:ext cx="404806" cy="342433"/>
                    </a:xfrm>
                    <a:prstGeom prst="roundRect">
                      <a:avLst>
                        <a:gd name="adj" fmla="val 2911"/>
                      </a:avLst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31" name="Rechthoek 230">
                      <a:extLst>
                        <a:ext uri="{FF2B5EF4-FFF2-40B4-BE49-F238E27FC236}">
                          <a16:creationId xmlns:a16="http://schemas.microsoft.com/office/drawing/2014/main" id="{101FEBBF-1C09-4413-A4AF-B390C2B39B8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0" y="3401181"/>
                      <a:ext cx="305213" cy="41563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32" name="Rechthoek 231">
                      <a:extLst>
                        <a:ext uri="{FF2B5EF4-FFF2-40B4-BE49-F238E27FC236}">
                          <a16:creationId xmlns:a16="http://schemas.microsoft.com/office/drawing/2014/main" id="{DB5BE02E-ED34-468B-8668-7380B10EC89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1" y="3471575"/>
                      <a:ext cx="118778" cy="181691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33" name="Rechthoek 232">
                      <a:extLst>
                        <a:ext uri="{FF2B5EF4-FFF2-40B4-BE49-F238E27FC236}">
                          <a16:creationId xmlns:a16="http://schemas.microsoft.com/office/drawing/2014/main" id="{906C368B-B7D9-43BB-AA71-BE6AEA95A5DF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481982"/>
                      <a:ext cx="13527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34" name="Rechthoek 233">
                      <a:extLst>
                        <a:ext uri="{FF2B5EF4-FFF2-40B4-BE49-F238E27FC236}">
                          <a16:creationId xmlns:a16="http://schemas.microsoft.com/office/drawing/2014/main" id="{58FB0462-2CED-472E-9F0A-760E42DF7C6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554800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35" name="Rechthoek 234">
                      <a:extLst>
                        <a:ext uri="{FF2B5EF4-FFF2-40B4-BE49-F238E27FC236}">
                          <a16:creationId xmlns:a16="http://schemas.microsoft.com/office/drawing/2014/main" id="{79C4E5A9-2E6F-44E7-A27A-B92C08D3B70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627618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sp>
                <p:nvSpPr>
                  <p:cNvPr id="229" name="Boog 228">
                    <a:extLst>
                      <a:ext uri="{FF2B5EF4-FFF2-40B4-BE49-F238E27FC236}">
                        <a16:creationId xmlns:a16="http://schemas.microsoft.com/office/drawing/2014/main" id="{F2D06C17-ED29-43F8-96D0-CE93606B22FA}"/>
                      </a:ext>
                    </a:extLst>
                  </p:cNvPr>
                  <p:cNvSpPr/>
                  <p:nvPr userDrawn="1"/>
                </p:nvSpPr>
                <p:spPr>
                  <a:xfrm rot="17637075">
                    <a:off x="12776155" y="4115270"/>
                    <a:ext cx="568367" cy="239021"/>
                  </a:xfrm>
                  <a:prstGeom prst="arc">
                    <a:avLst>
                      <a:gd name="adj1" fmla="val 15959368"/>
                      <a:gd name="adj2" fmla="val 1354623"/>
                    </a:avLst>
                  </a:prstGeom>
                  <a:noFill/>
                  <a:ln w="19050" cap="flat" cmpd="sng" algn="ctr">
                    <a:solidFill>
                      <a:srgbClr val="4D82B8"/>
                    </a:solidFill>
                    <a:prstDash val="solid"/>
                    <a:headEnd type="arrow" w="med" len="sm"/>
                  </a:ln>
                  <a:effectLst/>
                </p:spPr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nl-NL" sz="24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225" name="Tekstvak 224">
                  <a:extLst>
                    <a:ext uri="{FF2B5EF4-FFF2-40B4-BE49-F238E27FC236}">
                      <a16:creationId xmlns:a16="http://schemas.microsoft.com/office/drawing/2014/main" id="{FABDC3BD-D3D2-4CC3-B04E-B95E3E6DF20D}"/>
                    </a:ext>
                  </a:extLst>
                </p:cNvPr>
                <p:cNvSpPr txBox="1"/>
                <p:nvPr userDrawn="1"/>
              </p:nvSpPr>
              <p:spPr>
                <a:xfrm>
                  <a:off x="-2245455" y="3460544"/>
                  <a:ext cx="896116" cy="134709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kern="1200" noProof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Indeling</a:t>
                  </a:r>
                </a:p>
              </p:txBody>
            </p:sp>
            <p:sp>
              <p:nvSpPr>
                <p:cNvPr id="226" name="Tekstvak 225">
                  <a:extLst>
                    <a:ext uri="{FF2B5EF4-FFF2-40B4-BE49-F238E27FC236}">
                      <a16:creationId xmlns:a16="http://schemas.microsoft.com/office/drawing/2014/main" id="{254B004C-FD59-46A3-8A9B-02F643B14503}"/>
                    </a:ext>
                  </a:extLst>
                </p:cNvPr>
                <p:cNvSpPr txBox="1"/>
                <p:nvPr userDrawn="1"/>
              </p:nvSpPr>
              <p:spPr>
                <a:xfrm>
                  <a:off x="-2258884" y="3712980"/>
                  <a:ext cx="909545" cy="126416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kern="1200" noProof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Dia Herstellen</a:t>
                  </a:r>
                </a:p>
              </p:txBody>
            </p:sp>
            <p:sp>
              <p:nvSpPr>
                <p:cNvPr id="227" name="Vrije vorm: vorm 226">
                  <a:extLst>
                    <a:ext uri="{FF2B5EF4-FFF2-40B4-BE49-F238E27FC236}">
                      <a16:creationId xmlns:a16="http://schemas.microsoft.com/office/drawing/2014/main" id="{3FD0DD5D-81E0-44BC-ADB1-1C5BF474A93A}"/>
                    </a:ext>
                  </a:extLst>
                </p:cNvPr>
                <p:cNvSpPr/>
                <p:nvPr userDrawn="1"/>
              </p:nvSpPr>
              <p:spPr>
                <a:xfrm>
                  <a:off x="-1360391" y="3783140"/>
                  <a:ext cx="97562" cy="180000"/>
                </a:xfrm>
                <a:custGeom>
                  <a:avLst/>
                  <a:gdLst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41194 w 880280"/>
                    <a:gd name="connsiteY2" fmla="*/ 96899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27546 w 880280"/>
                    <a:gd name="connsiteY2" fmla="*/ 975815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00250 w 880280"/>
                    <a:gd name="connsiteY2" fmla="*/ 100311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11791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498144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80280" h="1624084">
                      <a:moveTo>
                        <a:pt x="0" y="0"/>
                      </a:moveTo>
                      <a:lnTo>
                        <a:pt x="0" y="1262418"/>
                      </a:lnTo>
                      <a:lnTo>
                        <a:pt x="313898" y="996287"/>
                      </a:lnTo>
                      <a:lnTo>
                        <a:pt x="620973" y="1624084"/>
                      </a:lnTo>
                      <a:lnTo>
                        <a:pt x="839337" y="1480782"/>
                      </a:lnTo>
                      <a:lnTo>
                        <a:pt x="498144" y="900753"/>
                      </a:lnTo>
                      <a:lnTo>
                        <a:pt x="880280" y="8939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1600" cap="all" baseline="0" noProof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sp>
        <p:nvSpPr>
          <p:cNvPr id="270" name="Tijdelijke aanduiding voor tekst 21">
            <a:extLst>
              <a:ext uri="{FF2B5EF4-FFF2-40B4-BE49-F238E27FC236}">
                <a16:creationId xmlns:a16="http://schemas.microsoft.com/office/drawing/2014/main" id="{FB40FC1A-F29F-4FF6-9E84-6A7105EF8B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22367" y="1087563"/>
            <a:ext cx="1680125" cy="1581550"/>
          </a:xfrm>
          <a:blipFill>
            <a:blip r:embed="rId4"/>
            <a:srcRect/>
            <a:stretch>
              <a:fillRect l="224" r="224"/>
            </a:stretch>
          </a:blipFill>
          <a:effectLst/>
        </p:spPr>
        <p:txBody>
          <a:bodyPr/>
          <a:lstStyle>
            <a:lvl1pPr marL="0" indent="0">
              <a:buNone/>
              <a:defRPr>
                <a:solidFill>
                  <a:schemeClr val="accent4"/>
                </a:solidFill>
              </a:defRPr>
            </a:lvl1pPr>
          </a:lstStyle>
          <a:p>
            <a:pPr lvl="0"/>
            <a:r>
              <a:rPr lang="nl-NL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2270141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3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3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3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32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3" grpId="0">
        <p:tmplLst>
          <p:tmpl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/>
      <p:bldP spid="138" grpId="0"/>
      <p:bldP spid="139" grpId="0"/>
      <p:bldP spid="140" grpId="0"/>
      <p:bldP spid="141" grpId="0"/>
      <p:bldP spid="142" grpId="0"/>
      <p:bldP spid="270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27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27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jdelijke aanduiding voor tekst 21">
            <a:extLst>
              <a:ext uri="{FF2B5EF4-FFF2-40B4-BE49-F238E27FC236}">
                <a16:creationId xmlns:a16="http://schemas.microsoft.com/office/drawing/2014/main" id="{D8FD7498-F240-4079-B5E7-E3F7CFA2D5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0"/>
            <a:ext cx="12192000" cy="1879200"/>
          </a:xfrm>
          <a:solidFill>
            <a:schemeClr val="accent1"/>
          </a:solidFill>
          <a:effectLst/>
        </p:spPr>
        <p:txBody>
          <a:bodyPr/>
          <a:lstStyle>
            <a:lvl1pPr marL="0" indent="0">
              <a:buNone/>
              <a:defRPr>
                <a:solidFill>
                  <a:schemeClr val="accent4"/>
                </a:solidFill>
              </a:defRPr>
            </a:lvl1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9720000" cy="344525"/>
          </a:xfrm>
        </p:spPr>
        <p:txBody>
          <a:bodyPr/>
          <a:lstStyle/>
          <a:p>
            <a:r>
              <a:rPr lang="nl-NL" noProof="0"/>
              <a:t>Plaats de titel van de dia hier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41680-B62F-459C-B321-8F6E926F4A65}" type="datetime1">
              <a:rPr lang="nl-NL" noProof="0" smtClean="0"/>
              <a:t>14-4-2023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Belang van toekomstbehendigheid voor nederland en de technieksector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chemeClr val="accent1"/>
          </a:solidFill>
        </p:spPr>
        <p:txBody>
          <a:bodyPr/>
          <a:lstStyle/>
          <a:p>
            <a:fld id="{D7B5DC5B-6873-43DB-ADC7-B15ACCE0DFDB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9" name="Rechthoek: afgeronde hoeken 8">
            <a:extLst>
              <a:ext uri="{FF2B5EF4-FFF2-40B4-BE49-F238E27FC236}">
                <a16:creationId xmlns:a16="http://schemas.microsoft.com/office/drawing/2014/main" id="{2FAFD85F-1CD5-417B-8535-BEABB655C122}"/>
              </a:ext>
            </a:extLst>
          </p:cNvPr>
          <p:cNvSpPr/>
          <p:nvPr userDrawn="1"/>
        </p:nvSpPr>
        <p:spPr>
          <a:xfrm>
            <a:off x="0" y="-429492"/>
            <a:ext cx="2430152" cy="36933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2400" b="1" cap="all" baseline="0" noProof="0">
                <a:solidFill>
                  <a:schemeClr val="accent2"/>
                </a:solidFill>
                <a:latin typeface="+mj-lt"/>
              </a:rPr>
              <a:t>TEKST + GRAFIEK</a:t>
            </a:r>
          </a:p>
        </p:txBody>
      </p:sp>
      <p:sp>
        <p:nvSpPr>
          <p:cNvPr id="21" name="Tijdelijke aanduiding voor verticale tekst 2">
            <a:extLst>
              <a:ext uri="{FF2B5EF4-FFF2-40B4-BE49-F238E27FC236}">
                <a16:creationId xmlns:a16="http://schemas.microsoft.com/office/drawing/2014/main" id="{C9FD218E-07FE-4CA9-8DC0-7FAF924D4E42}"/>
              </a:ext>
            </a:extLst>
          </p:cNvPr>
          <p:cNvSpPr>
            <a:spLocks noGrp="1"/>
          </p:cNvSpPr>
          <p:nvPr>
            <p:ph type="body" orient="vert" idx="17" hasCustomPrompt="1"/>
          </p:nvPr>
        </p:nvSpPr>
        <p:spPr>
          <a:xfrm>
            <a:off x="739011" y="1871998"/>
            <a:ext cx="10729753" cy="3934208"/>
          </a:xfrm>
        </p:spPr>
        <p:txBody>
          <a:bodyPr vert="horz"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/>
              <a:t> </a:t>
            </a:r>
            <a:endParaRPr lang="nl-NL" noProof="0"/>
          </a:p>
        </p:txBody>
      </p:sp>
      <p:grpSp>
        <p:nvGrpSpPr>
          <p:cNvPr id="8" name="GRID" hidden="1">
            <a:extLst>
              <a:ext uri="{FF2B5EF4-FFF2-40B4-BE49-F238E27FC236}">
                <a16:creationId xmlns:a16="http://schemas.microsoft.com/office/drawing/2014/main" id="{0629BA2E-F22D-4C9B-9AC0-FFD340F9025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chemeClr val="tx1">
              <a:alpha val="20000"/>
            </a:schemeClr>
          </a:solidFill>
        </p:grpSpPr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C254EFF3-26F3-4DDA-893D-27CC17077C77}"/>
                </a:ext>
              </a:extLst>
            </p:cNvPr>
            <p:cNvSpPr/>
            <p:nvPr userDrawn="1"/>
          </p:nvSpPr>
          <p:spPr>
            <a:xfrm>
              <a:off x="0" y="0"/>
              <a:ext cx="12192000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D5144E42-F2BE-4B0B-B2DC-93290DE33870}"/>
                </a:ext>
              </a:extLst>
            </p:cNvPr>
            <p:cNvSpPr/>
            <p:nvPr userDrawn="1"/>
          </p:nvSpPr>
          <p:spPr>
            <a:xfrm>
              <a:off x="0" y="0"/>
              <a:ext cx="720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85AFF446-D134-4D67-A972-82B5FC2349FC}"/>
                </a:ext>
              </a:extLst>
            </p:cNvPr>
            <p:cNvSpPr/>
            <p:nvPr userDrawn="1"/>
          </p:nvSpPr>
          <p:spPr>
            <a:xfrm>
              <a:off x="11472000" y="0"/>
              <a:ext cx="720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88B39EC0-E70D-4103-97C8-126C82347E33}"/>
                </a:ext>
              </a:extLst>
            </p:cNvPr>
            <p:cNvSpPr/>
            <p:nvPr userDrawn="1"/>
          </p:nvSpPr>
          <p:spPr>
            <a:xfrm>
              <a:off x="0" y="1446342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0B50FD69-4144-42B4-A598-876E974C5952}"/>
                </a:ext>
              </a:extLst>
            </p:cNvPr>
            <p:cNvSpPr/>
            <p:nvPr userDrawn="1"/>
          </p:nvSpPr>
          <p:spPr>
            <a:xfrm>
              <a:off x="0" y="6426000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7C4BE2EB-DC6A-4BE8-8DDC-41E69D850BA5}"/>
                </a:ext>
              </a:extLst>
            </p:cNvPr>
            <p:cNvSpPr/>
            <p:nvPr userDrawn="1"/>
          </p:nvSpPr>
          <p:spPr>
            <a:xfrm>
              <a:off x="0" y="5806208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FE955E14-2C7E-4301-88D3-8F8E22099894}"/>
                </a:ext>
              </a:extLst>
            </p:cNvPr>
            <p:cNvSpPr/>
            <p:nvPr userDrawn="1"/>
          </p:nvSpPr>
          <p:spPr>
            <a:xfrm>
              <a:off x="10928765" y="0"/>
              <a:ext cx="540000" cy="1986342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</p:grpSp>
      <p:sp>
        <p:nvSpPr>
          <p:cNvPr id="17" name="Tijdelijke aanduiding voor tekst 16">
            <a:extLst>
              <a:ext uri="{FF2B5EF4-FFF2-40B4-BE49-F238E27FC236}">
                <a16:creationId xmlns:a16="http://schemas.microsoft.com/office/drawing/2014/main" id="{B9361BB9-E5C1-427B-88D2-88628C55EB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644" y="1120821"/>
            <a:ext cx="9720000" cy="194400"/>
          </a:xfrm>
          <a:noFill/>
        </p:spPr>
        <p:txBody>
          <a:bodyPr lIns="0" tIns="0" rIns="0"/>
          <a:lstStyle>
            <a:lvl1pPr marL="0" indent="0">
              <a:buNone/>
              <a:defRPr cap="all" baseline="0">
                <a:solidFill>
                  <a:schemeClr val="bg1"/>
                </a:solidFill>
                <a:effectLst>
                  <a:outerShdw blurRad="127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  <p:sp>
        <p:nvSpPr>
          <p:cNvPr id="19" name="Tijdelijke aanduiding voor grafiek 17">
            <a:extLst>
              <a:ext uri="{FF2B5EF4-FFF2-40B4-BE49-F238E27FC236}">
                <a16:creationId xmlns:a16="http://schemas.microsoft.com/office/drawing/2014/main" id="{61DD1A8A-26B2-4DD0-B1F1-155CFE9908D5}"/>
              </a:ext>
            </a:extLst>
          </p:cNvPr>
          <p:cNvSpPr>
            <a:spLocks noGrp="1"/>
          </p:cNvSpPr>
          <p:nvPr>
            <p:ph type="chart" sz="quarter" idx="16" hasCustomPrompt="1"/>
          </p:nvPr>
        </p:nvSpPr>
        <p:spPr>
          <a:xfrm>
            <a:off x="1084262" y="2254250"/>
            <a:ext cx="10015537" cy="3551956"/>
          </a:xfrm>
          <a:noFill/>
        </p:spPr>
        <p:txBody>
          <a:bodyPr tIns="0" bIns="1080000" anchor="ctr" anchorCtr="0"/>
          <a:lstStyle>
            <a:lvl1pPr marL="0" indent="0" algn="ctr">
              <a:buNone/>
              <a:defRPr sz="1050" i="1">
                <a:solidFill>
                  <a:schemeClr val="tx2"/>
                </a:solidFill>
              </a:defRPr>
            </a:lvl1pPr>
          </a:lstStyle>
          <a:p>
            <a:r>
              <a:rPr lang="nl-NL"/>
              <a:t>Klik op onderstaand pictogram om een grafiek in te voegen</a:t>
            </a:r>
          </a:p>
        </p:txBody>
      </p:sp>
      <p:grpSp>
        <p:nvGrpSpPr>
          <p:cNvPr id="90" name="INSTRUCTIE">
            <a:extLst>
              <a:ext uri="{FF2B5EF4-FFF2-40B4-BE49-F238E27FC236}">
                <a16:creationId xmlns:a16="http://schemas.microsoft.com/office/drawing/2014/main" id="{2DCBC3FE-1B14-4433-B319-A83A154C05A7}"/>
              </a:ext>
            </a:extLst>
          </p:cNvPr>
          <p:cNvGrpSpPr/>
          <p:nvPr userDrawn="1"/>
        </p:nvGrpSpPr>
        <p:grpSpPr>
          <a:xfrm>
            <a:off x="12377595" y="1"/>
            <a:ext cx="3693386" cy="6233352"/>
            <a:chOff x="-3786437" y="1"/>
            <a:chExt cx="3693386" cy="6233352"/>
          </a:xfrm>
        </p:grpSpPr>
        <p:grpSp>
          <p:nvGrpSpPr>
            <p:cNvPr id="91" name="Groep 90">
              <a:extLst>
                <a:ext uri="{FF2B5EF4-FFF2-40B4-BE49-F238E27FC236}">
                  <a16:creationId xmlns:a16="http://schemas.microsoft.com/office/drawing/2014/main" id="{A3CC0D9A-B74A-45C4-ABB6-BF652BB75639}"/>
                </a:ext>
              </a:extLst>
            </p:cNvPr>
            <p:cNvGrpSpPr/>
            <p:nvPr userDrawn="1"/>
          </p:nvGrpSpPr>
          <p:grpSpPr>
            <a:xfrm>
              <a:off x="-3786437" y="3752148"/>
              <a:ext cx="3693386" cy="2481205"/>
              <a:chOff x="-3786437" y="3752148"/>
              <a:chExt cx="3693386" cy="2481205"/>
            </a:xfrm>
          </p:grpSpPr>
          <p:sp>
            <p:nvSpPr>
              <p:cNvPr id="111" name="Rechthoek 110">
                <a:extLst>
                  <a:ext uri="{FF2B5EF4-FFF2-40B4-BE49-F238E27FC236}">
                    <a16:creationId xmlns:a16="http://schemas.microsoft.com/office/drawing/2014/main" id="{04FBD753-62EB-4BC3-A38C-9D2C65F9BAB0}"/>
                  </a:ext>
                </a:extLst>
              </p:cNvPr>
              <p:cNvSpPr/>
              <p:nvPr userDrawn="1"/>
            </p:nvSpPr>
            <p:spPr>
              <a:xfrm>
                <a:off x="-3786165" y="3752148"/>
                <a:ext cx="3593091" cy="1752600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ECECEC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1400" b="1" cap="all" baseline="0" noProof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Grafiek data bewerken</a:t>
                </a:r>
              </a:p>
            </p:txBody>
          </p:sp>
          <p:sp>
            <p:nvSpPr>
              <p:cNvPr id="112" name="Ovaal 111">
                <a:extLst>
                  <a:ext uri="{FF2B5EF4-FFF2-40B4-BE49-F238E27FC236}">
                    <a16:creationId xmlns:a16="http://schemas.microsoft.com/office/drawing/2014/main" id="{AE80FB3F-FC40-48F6-9FF7-C0FBF6CEA64F}"/>
                  </a:ext>
                </a:extLst>
              </p:cNvPr>
              <p:cNvSpPr/>
              <p:nvPr userDrawn="1"/>
            </p:nvSpPr>
            <p:spPr>
              <a:xfrm>
                <a:off x="-3603587" y="4216746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113" name="Rechthoek 112">
                <a:extLst>
                  <a:ext uri="{FF2B5EF4-FFF2-40B4-BE49-F238E27FC236}">
                    <a16:creationId xmlns:a16="http://schemas.microsoft.com/office/drawing/2014/main" id="{EA4600E5-CE32-4C03-B8C4-F9A83CCF60DF}"/>
                  </a:ext>
                </a:extLst>
              </p:cNvPr>
              <p:cNvSpPr/>
              <p:nvPr userDrawn="1"/>
            </p:nvSpPr>
            <p:spPr>
              <a:xfrm>
                <a:off x="-3319415" y="4216747"/>
                <a:ext cx="2944682" cy="327689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Klik met de rechter muisknop op de grafiek</a:t>
                </a:r>
                <a:b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en kies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‘Gegevens bewerken’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114" name="Groep 113">
                <a:extLst>
                  <a:ext uri="{FF2B5EF4-FFF2-40B4-BE49-F238E27FC236}">
                    <a16:creationId xmlns:a16="http://schemas.microsoft.com/office/drawing/2014/main" id="{E27A6879-B4DB-47BD-AB5B-1E63CED4B0CD}"/>
                  </a:ext>
                </a:extLst>
              </p:cNvPr>
              <p:cNvGrpSpPr/>
              <p:nvPr userDrawn="1"/>
            </p:nvGrpSpPr>
            <p:grpSpPr>
              <a:xfrm>
                <a:off x="-3314821" y="4656539"/>
                <a:ext cx="1495189" cy="563933"/>
                <a:chOff x="-3314821" y="3310415"/>
                <a:chExt cx="1495189" cy="563933"/>
              </a:xfrm>
            </p:grpSpPr>
            <p:sp>
              <p:nvSpPr>
                <p:cNvPr id="119" name="Rechthoek 118">
                  <a:extLst>
                    <a:ext uri="{FF2B5EF4-FFF2-40B4-BE49-F238E27FC236}">
                      <a16:creationId xmlns:a16="http://schemas.microsoft.com/office/drawing/2014/main" id="{63776AB1-3EE3-48B8-8CF9-F59D212C16E2}"/>
                    </a:ext>
                  </a:extLst>
                </p:cNvPr>
                <p:cNvSpPr/>
                <p:nvPr userDrawn="1"/>
              </p:nvSpPr>
              <p:spPr>
                <a:xfrm>
                  <a:off x="-3314821" y="3310415"/>
                  <a:ext cx="1403797" cy="504851"/>
                </a:xfrm>
                <a:prstGeom prst="rect">
                  <a:avLst/>
                </a:prstGeom>
                <a:solidFill>
                  <a:srgbClr val="FFFFFF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0" name="Rechthoek 119">
                  <a:extLst>
                    <a:ext uri="{FF2B5EF4-FFF2-40B4-BE49-F238E27FC236}">
                      <a16:creationId xmlns:a16="http://schemas.microsoft.com/office/drawing/2014/main" id="{C53642FB-1AFD-4D9F-A996-73C25C23CFD7}"/>
                    </a:ext>
                  </a:extLst>
                </p:cNvPr>
                <p:cNvSpPr/>
                <p:nvPr userDrawn="1"/>
              </p:nvSpPr>
              <p:spPr>
                <a:xfrm>
                  <a:off x="-3304719" y="3564140"/>
                  <a:ext cx="1387813" cy="246608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1" name="Tekstvak 120">
                  <a:extLst>
                    <a:ext uri="{FF2B5EF4-FFF2-40B4-BE49-F238E27FC236}">
                      <a16:creationId xmlns:a16="http://schemas.microsoft.com/office/drawing/2014/main" id="{A6F2ACDF-5CDE-4E23-B219-E830FEE9670C}"/>
                    </a:ext>
                  </a:extLst>
                </p:cNvPr>
                <p:cNvSpPr txBox="1"/>
                <p:nvPr userDrawn="1"/>
              </p:nvSpPr>
              <p:spPr>
                <a:xfrm>
                  <a:off x="-3122115" y="3369117"/>
                  <a:ext cx="1258624" cy="137495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kern="1200" noProof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Grafiektype wijzigen</a:t>
                  </a:r>
                </a:p>
              </p:txBody>
            </p:sp>
            <p:sp>
              <p:nvSpPr>
                <p:cNvPr id="122" name="Tekstvak 121">
                  <a:extLst>
                    <a:ext uri="{FF2B5EF4-FFF2-40B4-BE49-F238E27FC236}">
                      <a16:creationId xmlns:a16="http://schemas.microsoft.com/office/drawing/2014/main" id="{BD13FF0C-D241-4190-85C7-C7CF2F046774}"/>
                    </a:ext>
                  </a:extLst>
                </p:cNvPr>
                <p:cNvSpPr txBox="1"/>
                <p:nvPr userDrawn="1"/>
              </p:nvSpPr>
              <p:spPr>
                <a:xfrm>
                  <a:off x="-3115840" y="3624236"/>
                  <a:ext cx="1296208" cy="126416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kern="1200" noProof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Gegevens bewerken</a:t>
                  </a:r>
                </a:p>
              </p:txBody>
            </p:sp>
            <p:sp>
              <p:nvSpPr>
                <p:cNvPr id="123" name="Vrije vorm: vorm 122">
                  <a:extLst>
                    <a:ext uri="{FF2B5EF4-FFF2-40B4-BE49-F238E27FC236}">
                      <a16:creationId xmlns:a16="http://schemas.microsoft.com/office/drawing/2014/main" id="{54C11104-0957-4FFD-ACEA-D5BFF5C4D638}"/>
                    </a:ext>
                  </a:extLst>
                </p:cNvPr>
                <p:cNvSpPr/>
                <p:nvPr userDrawn="1"/>
              </p:nvSpPr>
              <p:spPr>
                <a:xfrm>
                  <a:off x="-1959834" y="3694348"/>
                  <a:ext cx="97562" cy="180000"/>
                </a:xfrm>
                <a:custGeom>
                  <a:avLst/>
                  <a:gdLst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41194 w 880280"/>
                    <a:gd name="connsiteY2" fmla="*/ 96899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27546 w 880280"/>
                    <a:gd name="connsiteY2" fmla="*/ 975815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00250 w 880280"/>
                    <a:gd name="connsiteY2" fmla="*/ 100311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11791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498144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80280" h="1624084">
                      <a:moveTo>
                        <a:pt x="0" y="0"/>
                      </a:moveTo>
                      <a:lnTo>
                        <a:pt x="0" y="1262418"/>
                      </a:lnTo>
                      <a:lnTo>
                        <a:pt x="313898" y="996287"/>
                      </a:lnTo>
                      <a:lnTo>
                        <a:pt x="620973" y="1624084"/>
                      </a:lnTo>
                      <a:lnTo>
                        <a:pt x="839337" y="1480782"/>
                      </a:lnTo>
                      <a:lnTo>
                        <a:pt x="498144" y="900753"/>
                      </a:lnTo>
                      <a:lnTo>
                        <a:pt x="880280" y="8939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1600" cap="all" baseline="0" noProof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24" name="Groep 123">
                  <a:extLst>
                    <a:ext uri="{FF2B5EF4-FFF2-40B4-BE49-F238E27FC236}">
                      <a16:creationId xmlns:a16="http://schemas.microsoft.com/office/drawing/2014/main" id="{8BA525EE-73CF-4608-9B22-EE265595EB45}"/>
                    </a:ext>
                  </a:extLst>
                </p:cNvPr>
                <p:cNvGrpSpPr/>
                <p:nvPr userDrawn="1"/>
              </p:nvGrpSpPr>
              <p:grpSpPr>
                <a:xfrm>
                  <a:off x="-3261976" y="3361742"/>
                  <a:ext cx="139861" cy="152244"/>
                  <a:chOff x="12574450" y="6053892"/>
                  <a:chExt cx="169232" cy="184215"/>
                </a:xfrm>
              </p:grpSpPr>
              <p:sp>
                <p:nvSpPr>
                  <p:cNvPr id="144" name="Rechthoek 143">
                    <a:extLst>
                      <a:ext uri="{FF2B5EF4-FFF2-40B4-BE49-F238E27FC236}">
                        <a16:creationId xmlns:a16="http://schemas.microsoft.com/office/drawing/2014/main" id="{0C044D28-CF25-4C3E-853B-BEBAD636951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574450" y="6111529"/>
                    <a:ext cx="46293" cy="126577"/>
                  </a:xfrm>
                  <a:prstGeom prst="rect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20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45" name="Rechthoek 144">
                    <a:extLst>
                      <a:ext uri="{FF2B5EF4-FFF2-40B4-BE49-F238E27FC236}">
                        <a16:creationId xmlns:a16="http://schemas.microsoft.com/office/drawing/2014/main" id="{5B6CB106-6FC1-4347-97F8-3712CC39A8F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635427" y="6053892"/>
                    <a:ext cx="46293" cy="184215"/>
                  </a:xfrm>
                  <a:prstGeom prst="rect">
                    <a:avLst/>
                  </a:prstGeom>
                  <a:solidFill>
                    <a:srgbClr val="EDC87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20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46" name="Rechthoek 145">
                    <a:extLst>
                      <a:ext uri="{FF2B5EF4-FFF2-40B4-BE49-F238E27FC236}">
                        <a16:creationId xmlns:a16="http://schemas.microsoft.com/office/drawing/2014/main" id="{C6776F60-5255-4D71-9A36-0A091AE3BB4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697389" y="6094907"/>
                    <a:ext cx="46293" cy="143200"/>
                  </a:xfrm>
                  <a:prstGeom prst="rect">
                    <a:avLst/>
                  </a:prstGeom>
                  <a:solidFill>
                    <a:srgbClr val="80808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20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25" name="Groep 124">
                  <a:extLst>
                    <a:ext uri="{FF2B5EF4-FFF2-40B4-BE49-F238E27FC236}">
                      <a16:creationId xmlns:a16="http://schemas.microsoft.com/office/drawing/2014/main" id="{410EA52D-0304-4158-957C-091CC73D5D89}"/>
                    </a:ext>
                  </a:extLst>
                </p:cNvPr>
                <p:cNvGrpSpPr/>
                <p:nvPr userDrawn="1"/>
              </p:nvGrpSpPr>
              <p:grpSpPr>
                <a:xfrm>
                  <a:off x="-3261070" y="3635199"/>
                  <a:ext cx="168905" cy="104490"/>
                  <a:chOff x="-3261070" y="3620931"/>
                  <a:chExt cx="193920" cy="119965"/>
                </a:xfrm>
              </p:grpSpPr>
              <p:sp>
                <p:nvSpPr>
                  <p:cNvPr id="126" name="Rechthoek 125">
                    <a:extLst>
                      <a:ext uri="{FF2B5EF4-FFF2-40B4-BE49-F238E27FC236}">
                        <a16:creationId xmlns:a16="http://schemas.microsoft.com/office/drawing/2014/main" id="{FBBAAA5A-850A-4B62-9483-95F1A6C207D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3261070" y="3643881"/>
                    <a:ext cx="142985" cy="9520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24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grpSp>
                <p:nvGrpSpPr>
                  <p:cNvPr id="127" name="Groep 126">
                    <a:extLst>
                      <a:ext uri="{FF2B5EF4-FFF2-40B4-BE49-F238E27FC236}">
                        <a16:creationId xmlns:a16="http://schemas.microsoft.com/office/drawing/2014/main" id="{A27ACC65-88A0-40A2-AB3A-3869440B9390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261070" y="3622063"/>
                    <a:ext cx="141113" cy="117345"/>
                    <a:chOff x="1094874" y="-878306"/>
                    <a:chExt cx="867364" cy="613611"/>
                  </a:xfrm>
                </p:grpSpPr>
                <p:cxnSp>
                  <p:nvCxnSpPr>
                    <p:cNvPr id="137" name="Rechte verbindingslijn 136">
                      <a:extLst>
                        <a:ext uri="{FF2B5EF4-FFF2-40B4-BE49-F238E27FC236}">
                          <a16:creationId xmlns:a16="http://schemas.microsoft.com/office/drawing/2014/main" id="{BDE7503D-DF76-4F00-B797-4B1F00A14AD9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094874" y="-878305"/>
                      <a:ext cx="0" cy="613610"/>
                    </a:xfrm>
                    <a:prstGeom prst="line">
                      <a:avLst/>
                    </a:prstGeom>
                    <a:ln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8" name="Rechte verbindingslijn 137">
                      <a:extLst>
                        <a:ext uri="{FF2B5EF4-FFF2-40B4-BE49-F238E27FC236}">
                          <a16:creationId xmlns:a16="http://schemas.microsoft.com/office/drawing/2014/main" id="{C19BEA28-4E01-4958-85BA-3D870C414576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962238" y="-878306"/>
                      <a:ext cx="0" cy="613611"/>
                    </a:xfrm>
                    <a:prstGeom prst="line">
                      <a:avLst/>
                    </a:prstGeom>
                    <a:ln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139" name="Groep 138">
                      <a:extLst>
                        <a:ext uri="{FF2B5EF4-FFF2-40B4-BE49-F238E27FC236}">
                          <a16:creationId xmlns:a16="http://schemas.microsoft.com/office/drawing/2014/main" id="{8CCBA81C-5A46-44AD-91A9-74F7748C9F9C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270535" y="-878306"/>
                      <a:ext cx="526983" cy="613611"/>
                      <a:chOff x="1270535" y="-745959"/>
                      <a:chExt cx="526983" cy="481264"/>
                    </a:xfrm>
                  </p:grpSpPr>
                  <p:cxnSp>
                    <p:nvCxnSpPr>
                      <p:cNvPr id="140" name="Rechte verbindingslijn 139">
                        <a:extLst>
                          <a:ext uri="{FF2B5EF4-FFF2-40B4-BE49-F238E27FC236}">
                            <a16:creationId xmlns:a16="http://schemas.microsoft.com/office/drawing/2014/main" id="{CA31FEA9-A5B1-47A2-851F-D00DC61ACC4B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>
                        <a:off x="1446196" y="-745959"/>
                        <a:ext cx="0" cy="481264"/>
                      </a:xfrm>
                      <a:prstGeom prst="line">
                        <a:avLst/>
                      </a:prstGeom>
                      <a:ln w="3175"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1" name="Rechte verbindingslijn 140">
                        <a:extLst>
                          <a:ext uri="{FF2B5EF4-FFF2-40B4-BE49-F238E27FC236}">
                            <a16:creationId xmlns:a16="http://schemas.microsoft.com/office/drawing/2014/main" id="{DF69FCA7-33E0-4984-8FA7-13F3C448CD1B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>
                        <a:off x="1270535" y="-745959"/>
                        <a:ext cx="0" cy="481264"/>
                      </a:xfrm>
                      <a:prstGeom prst="line">
                        <a:avLst/>
                      </a:prstGeom>
                      <a:ln w="3175"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2" name="Rechte verbindingslijn 141">
                        <a:extLst>
                          <a:ext uri="{FF2B5EF4-FFF2-40B4-BE49-F238E27FC236}">
                            <a16:creationId xmlns:a16="http://schemas.microsoft.com/office/drawing/2014/main" id="{89CBF09A-3C54-405B-A795-9FFE97458273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>
                        <a:off x="1621857" y="-745959"/>
                        <a:ext cx="0" cy="481264"/>
                      </a:xfrm>
                      <a:prstGeom prst="line">
                        <a:avLst/>
                      </a:prstGeom>
                      <a:ln w="3175"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3" name="Rechte verbindingslijn 142">
                        <a:extLst>
                          <a:ext uri="{FF2B5EF4-FFF2-40B4-BE49-F238E27FC236}">
                            <a16:creationId xmlns:a16="http://schemas.microsoft.com/office/drawing/2014/main" id="{A5FEC603-3742-48F4-A42F-E8CA0F14D76C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>
                        <a:off x="1797518" y="-745959"/>
                        <a:ext cx="0" cy="481264"/>
                      </a:xfrm>
                      <a:prstGeom prst="line">
                        <a:avLst/>
                      </a:prstGeom>
                      <a:ln w="3175"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128" name="Rechte verbindingslijn 127">
                    <a:extLst>
                      <a:ext uri="{FF2B5EF4-FFF2-40B4-BE49-F238E27FC236}">
                        <a16:creationId xmlns:a16="http://schemas.microsoft.com/office/drawing/2014/main" id="{2303C991-5217-4533-A608-6572D8EFA2B4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 flipH="1">
                    <a:off x="-3260471" y="3739408"/>
                    <a:ext cx="143329" cy="0"/>
                  </a:xfrm>
                  <a:prstGeom prst="line">
                    <a:avLst/>
                  </a:prstGeom>
                  <a:ln w="6350"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9" name="Rechte verbindingslijn 128">
                    <a:extLst>
                      <a:ext uri="{FF2B5EF4-FFF2-40B4-BE49-F238E27FC236}">
                        <a16:creationId xmlns:a16="http://schemas.microsoft.com/office/drawing/2014/main" id="{8E62E1A4-65CA-4326-ADC2-119A5C09A094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 flipH="1">
                    <a:off x="-3261070" y="3713352"/>
                    <a:ext cx="142893" cy="0"/>
                  </a:xfrm>
                  <a:prstGeom prst="line">
                    <a:avLst/>
                  </a:prstGeom>
                  <a:ln w="3175"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0" name="Rechte verbindingslijn 129">
                    <a:extLst>
                      <a:ext uri="{FF2B5EF4-FFF2-40B4-BE49-F238E27FC236}">
                        <a16:creationId xmlns:a16="http://schemas.microsoft.com/office/drawing/2014/main" id="{5DC13A86-C9E3-4BAC-AB0B-99AE6B61319B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 flipH="1">
                    <a:off x="-3261070" y="3689677"/>
                    <a:ext cx="142893" cy="0"/>
                  </a:xfrm>
                  <a:prstGeom prst="line">
                    <a:avLst/>
                  </a:prstGeom>
                  <a:ln w="3175"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1" name="Rechte verbindingslijn 130">
                    <a:extLst>
                      <a:ext uri="{FF2B5EF4-FFF2-40B4-BE49-F238E27FC236}">
                        <a16:creationId xmlns:a16="http://schemas.microsoft.com/office/drawing/2014/main" id="{A9965FFE-557E-4BD4-83AD-86317FE31EDC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 flipH="1">
                    <a:off x="-3261070" y="3663621"/>
                    <a:ext cx="142893" cy="0"/>
                  </a:xfrm>
                  <a:prstGeom prst="line">
                    <a:avLst/>
                  </a:prstGeom>
                  <a:ln w="3175"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32" name="Rechthoek 131">
                    <a:extLst>
                      <a:ext uri="{FF2B5EF4-FFF2-40B4-BE49-F238E27FC236}">
                        <a16:creationId xmlns:a16="http://schemas.microsoft.com/office/drawing/2014/main" id="{C73DF523-6469-4013-AFD7-5196B2B008E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3261070" y="3620931"/>
                    <a:ext cx="142893" cy="24910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24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grpSp>
                <p:nvGrpSpPr>
                  <p:cNvPr id="133" name="Groep 132">
                    <a:extLst>
                      <a:ext uri="{FF2B5EF4-FFF2-40B4-BE49-F238E27FC236}">
                        <a16:creationId xmlns:a16="http://schemas.microsoft.com/office/drawing/2014/main" id="{1F049897-F81B-489B-A9A6-EC654BCDABBB}"/>
                      </a:ext>
                    </a:extLst>
                  </p:cNvPr>
                  <p:cNvGrpSpPr/>
                  <p:nvPr userDrawn="1"/>
                </p:nvGrpSpPr>
                <p:grpSpPr>
                  <a:xfrm rot="2700000">
                    <a:off x="-3158000" y="3650045"/>
                    <a:ext cx="34350" cy="147351"/>
                    <a:chOff x="3148392" y="-836646"/>
                    <a:chExt cx="132124" cy="596095"/>
                  </a:xfrm>
                  <a:solidFill>
                    <a:srgbClr val="3399FF"/>
                  </a:solidFill>
                </p:grpSpPr>
                <p:sp>
                  <p:nvSpPr>
                    <p:cNvPr id="134" name="Rechthoek 133">
                      <a:extLst>
                        <a:ext uri="{FF2B5EF4-FFF2-40B4-BE49-F238E27FC236}">
                          <a16:creationId xmlns:a16="http://schemas.microsoft.com/office/drawing/2014/main" id="{D03EE759-2FF2-4F66-BC1E-DDB20F8C6EA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3148632" y="-725510"/>
                      <a:ext cx="131884" cy="281356"/>
                    </a:xfrm>
                    <a:prstGeom prst="rect">
                      <a:avLst/>
                    </a:prstGeom>
                    <a:solidFill>
                      <a:srgbClr val="4D82B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 sz="2400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35" name="Rechthoek: afgeronde bovenhoeken 134">
                      <a:extLst>
                        <a:ext uri="{FF2B5EF4-FFF2-40B4-BE49-F238E27FC236}">
                          <a16:creationId xmlns:a16="http://schemas.microsoft.com/office/drawing/2014/main" id="{25737BD9-9498-424B-A799-E75B7A1BCC04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3148556" y="-836646"/>
                      <a:ext cx="131882" cy="87614"/>
                    </a:xfrm>
                    <a:prstGeom prst="round2SameRect">
                      <a:avLst>
                        <a:gd name="adj1" fmla="val 50000"/>
                        <a:gd name="adj2" fmla="val 0"/>
                      </a:avLst>
                    </a:prstGeom>
                    <a:solidFill>
                      <a:srgbClr val="4D82B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 sz="2400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36" name="Gelijkbenige driehoek 135">
                      <a:extLst>
                        <a:ext uri="{FF2B5EF4-FFF2-40B4-BE49-F238E27FC236}">
                          <a16:creationId xmlns:a16="http://schemas.microsoft.com/office/drawing/2014/main" id="{FBBB9555-CA82-4F9F-A155-594C605E6E1B}"/>
                        </a:ext>
                      </a:extLst>
                    </p:cNvPr>
                    <p:cNvSpPr/>
                    <p:nvPr userDrawn="1"/>
                  </p:nvSpPr>
                  <p:spPr>
                    <a:xfrm rot="10800000">
                      <a:off x="3148392" y="-420304"/>
                      <a:ext cx="131887" cy="179753"/>
                    </a:xfrm>
                    <a:prstGeom prst="triangle">
                      <a:avLst/>
                    </a:prstGeom>
                    <a:solidFill>
                      <a:srgbClr val="4D82B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 sz="2400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</p:grpSp>
          <p:sp>
            <p:nvSpPr>
              <p:cNvPr id="115" name="Rechthoek 114">
                <a:extLst>
                  <a:ext uri="{FF2B5EF4-FFF2-40B4-BE49-F238E27FC236}">
                    <a16:creationId xmlns:a16="http://schemas.microsoft.com/office/drawing/2014/main" id="{4B4333DA-0AC4-417C-891B-6356BB255D64}"/>
                  </a:ext>
                </a:extLst>
              </p:cNvPr>
              <p:cNvSpPr/>
              <p:nvPr userDrawn="1"/>
            </p:nvSpPr>
            <p:spPr>
              <a:xfrm>
                <a:off x="-3786437" y="5405353"/>
                <a:ext cx="3593637" cy="828000"/>
              </a:xfrm>
              <a:prstGeom prst="rect">
                <a:avLst/>
              </a:prstGeom>
              <a:solidFill>
                <a:srgbClr val="ECECEC"/>
              </a:solidFill>
              <a:ln w="6350">
                <a:solidFill>
                  <a:srgbClr val="ECECE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1200" b="1" cap="all" baseline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Meer weten?</a:t>
                </a:r>
                <a:br>
                  <a:rPr lang="nl-NL" sz="1200" cap="all" baseline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nl-NL" sz="1200" cap="none" baseline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Ga naar de instructie dia </a:t>
                </a:r>
                <a:r>
                  <a:rPr lang="nl-NL" sz="1200" b="1" cap="none" baseline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‘VIDEO INSTRUCTIES’</a:t>
                </a:r>
                <a:r>
                  <a:rPr lang="nl-NL" sz="1200" cap="none" baseline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  <a:br>
                  <a:rPr lang="nl-NL" sz="1200" cap="none" baseline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nl-NL" sz="1200" cap="none" baseline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Deze vind je vooraan de presentatie of voeg je in via </a:t>
                </a:r>
                <a:r>
                  <a:rPr lang="nl-NL" sz="1200" i="1" cap="none" baseline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‘Start’</a:t>
                </a:r>
                <a:r>
                  <a:rPr lang="nl-NL" sz="1200" cap="none" baseline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&gt; </a:t>
                </a:r>
                <a:r>
                  <a:rPr lang="nl-NL" sz="1200" i="1" cap="none" baseline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‘Nieuwe dia’</a:t>
                </a:r>
              </a:p>
            </p:txBody>
          </p:sp>
          <p:grpSp>
            <p:nvGrpSpPr>
              <p:cNvPr id="116" name="ICOON_info">
                <a:extLst>
                  <a:ext uri="{FF2B5EF4-FFF2-40B4-BE49-F238E27FC236}">
                    <a16:creationId xmlns:a16="http://schemas.microsoft.com/office/drawing/2014/main" id="{D70FC8D7-8DBA-41DA-B2A7-A4478E31AD4B}"/>
                  </a:ext>
                </a:extLst>
              </p:cNvPr>
              <p:cNvGrpSpPr/>
              <p:nvPr userDrawn="1"/>
            </p:nvGrpSpPr>
            <p:grpSpPr>
              <a:xfrm>
                <a:off x="-376736" y="5269335"/>
                <a:ext cx="283685" cy="283685"/>
                <a:chOff x="-510741" y="5913713"/>
                <a:chExt cx="267555" cy="267555"/>
              </a:xfrm>
            </p:grpSpPr>
            <p:sp>
              <p:nvSpPr>
                <p:cNvPr id="117" name="Ovaal 116">
                  <a:extLst>
                    <a:ext uri="{FF2B5EF4-FFF2-40B4-BE49-F238E27FC236}">
                      <a16:creationId xmlns:a16="http://schemas.microsoft.com/office/drawing/2014/main" id="{08038AFA-8001-4FFF-BE68-518BA812046D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1600" cap="all" baseline="0" noProof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8" name="Graphic 163" descr="Informatie">
                  <a:extLst>
                    <a:ext uri="{FF2B5EF4-FFF2-40B4-BE49-F238E27FC236}">
                      <a16:creationId xmlns:a16="http://schemas.microsoft.com/office/drawing/2014/main" id="{4E71A563-4578-4BBD-8FBB-E7AC9B1230E3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nl-NL" sz="20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92" name="INSTRUCTIE">
              <a:extLst>
                <a:ext uri="{FF2B5EF4-FFF2-40B4-BE49-F238E27FC236}">
                  <a16:creationId xmlns:a16="http://schemas.microsoft.com/office/drawing/2014/main" id="{4EEEF817-ACF6-4118-864D-1B639780821D}"/>
                </a:ext>
              </a:extLst>
            </p:cNvPr>
            <p:cNvGrpSpPr/>
            <p:nvPr userDrawn="1"/>
          </p:nvGrpSpPr>
          <p:grpSpPr>
            <a:xfrm>
              <a:off x="-3786165" y="1"/>
              <a:ext cx="3593091" cy="3570215"/>
              <a:chOff x="-3786165" y="1"/>
              <a:chExt cx="3593091" cy="3570215"/>
            </a:xfrm>
          </p:grpSpPr>
          <p:sp>
            <p:nvSpPr>
              <p:cNvPr id="93" name="Rechthoek 92">
                <a:extLst>
                  <a:ext uri="{FF2B5EF4-FFF2-40B4-BE49-F238E27FC236}">
                    <a16:creationId xmlns:a16="http://schemas.microsoft.com/office/drawing/2014/main" id="{EB6FE78B-27F8-420C-A69F-F9C596C41571}"/>
                  </a:ext>
                </a:extLst>
              </p:cNvPr>
              <p:cNvSpPr/>
              <p:nvPr userDrawn="1"/>
            </p:nvSpPr>
            <p:spPr>
              <a:xfrm>
                <a:off x="-3786165" y="1"/>
                <a:ext cx="3593091" cy="3570215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ECECEC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1400" b="1" cap="all" baseline="0" noProof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Grafiek invoegen/opmaken</a:t>
                </a:r>
              </a:p>
            </p:txBody>
          </p:sp>
          <p:sp>
            <p:nvSpPr>
              <p:cNvPr id="94" name="Ovaal 93">
                <a:extLst>
                  <a:ext uri="{FF2B5EF4-FFF2-40B4-BE49-F238E27FC236}">
                    <a16:creationId xmlns:a16="http://schemas.microsoft.com/office/drawing/2014/main" id="{763D6332-C50D-4DAD-AAA8-696794497513}"/>
                  </a:ext>
                </a:extLst>
              </p:cNvPr>
              <p:cNvSpPr/>
              <p:nvPr userDrawn="1"/>
            </p:nvSpPr>
            <p:spPr>
              <a:xfrm>
                <a:off x="-3603587" y="465324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95" name="Rechthoek 94">
                <a:extLst>
                  <a:ext uri="{FF2B5EF4-FFF2-40B4-BE49-F238E27FC236}">
                    <a16:creationId xmlns:a16="http://schemas.microsoft.com/office/drawing/2014/main" id="{AEB458B7-B8F5-4AEC-A14D-F70002EE04F9}"/>
                  </a:ext>
                </a:extLst>
              </p:cNvPr>
              <p:cNvSpPr/>
              <p:nvPr userDrawn="1"/>
            </p:nvSpPr>
            <p:spPr>
              <a:xfrm>
                <a:off x="-3319415" y="465324"/>
                <a:ext cx="2944682" cy="65802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Wanneer nodig, verwijder de bestaande grafiek d.m.v. de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‘Backspace toets’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Klik op het pictogram om een nieuwe grafiek in te voegen</a:t>
                </a:r>
                <a:b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nl-NL" sz="1200" b="0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(zie onderstaand voorbeeld)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sp>
            <p:nvSpPr>
              <p:cNvPr id="96" name="Ovaal 95">
                <a:extLst>
                  <a:ext uri="{FF2B5EF4-FFF2-40B4-BE49-F238E27FC236}">
                    <a16:creationId xmlns:a16="http://schemas.microsoft.com/office/drawing/2014/main" id="{B6359F65-0A19-44ED-B5F7-9344EB38423F}"/>
                  </a:ext>
                </a:extLst>
              </p:cNvPr>
              <p:cNvSpPr/>
              <p:nvPr userDrawn="1"/>
            </p:nvSpPr>
            <p:spPr>
              <a:xfrm>
                <a:off x="-3603587" y="172970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97" name="Rechthoek 96">
                <a:extLst>
                  <a:ext uri="{FF2B5EF4-FFF2-40B4-BE49-F238E27FC236}">
                    <a16:creationId xmlns:a16="http://schemas.microsoft.com/office/drawing/2014/main" id="{01F86957-8D58-4B1A-BEA6-113827DDC075}"/>
                  </a:ext>
                </a:extLst>
              </p:cNvPr>
              <p:cNvSpPr/>
              <p:nvPr userDrawn="1"/>
            </p:nvSpPr>
            <p:spPr>
              <a:xfrm>
                <a:off x="-3319415" y="1729710"/>
                <a:ext cx="2944682" cy="32633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Selecteer de gewenste grafiek</a:t>
                </a:r>
                <a:b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en klik op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‘Invoegen’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98" name="Groep 97">
                <a:extLst>
                  <a:ext uri="{FF2B5EF4-FFF2-40B4-BE49-F238E27FC236}">
                    <a16:creationId xmlns:a16="http://schemas.microsoft.com/office/drawing/2014/main" id="{25ED3C2C-A448-46F8-81A5-1C1CC9B2B6CC}"/>
                  </a:ext>
                </a:extLst>
              </p:cNvPr>
              <p:cNvGrpSpPr/>
              <p:nvPr userDrawn="1"/>
            </p:nvGrpSpPr>
            <p:grpSpPr>
              <a:xfrm>
                <a:off x="-3311319" y="2164285"/>
                <a:ext cx="825500" cy="209550"/>
                <a:chOff x="13504624" y="2482850"/>
                <a:chExt cx="825500" cy="209550"/>
              </a:xfrm>
            </p:grpSpPr>
            <p:sp>
              <p:nvSpPr>
                <p:cNvPr id="108" name="Rechthoek 107">
                  <a:extLst>
                    <a:ext uri="{FF2B5EF4-FFF2-40B4-BE49-F238E27FC236}">
                      <a16:creationId xmlns:a16="http://schemas.microsoft.com/office/drawing/2014/main" id="{6829FD02-CAF2-4080-B2FC-710C9C33FA45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Invoegen</a:t>
                  </a:r>
                </a:p>
              </p:txBody>
            </p:sp>
            <p:cxnSp>
              <p:nvCxnSpPr>
                <p:cNvPr id="109" name="Rechte verbindingslijn 108">
                  <a:extLst>
                    <a:ext uri="{FF2B5EF4-FFF2-40B4-BE49-F238E27FC236}">
                      <a16:creationId xmlns:a16="http://schemas.microsoft.com/office/drawing/2014/main" id="{3A8B29E2-41DD-4C66-83E4-4A8753F363F8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110" name="Gelijkbenige driehoek 109">
                  <a:extLst>
                    <a:ext uri="{FF2B5EF4-FFF2-40B4-BE49-F238E27FC236}">
                      <a16:creationId xmlns:a16="http://schemas.microsoft.com/office/drawing/2014/main" id="{BB489D0D-AFE9-4943-AA2F-7032E4F8ABAD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9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99" name="Groep 98">
                <a:extLst>
                  <a:ext uri="{FF2B5EF4-FFF2-40B4-BE49-F238E27FC236}">
                    <a16:creationId xmlns:a16="http://schemas.microsoft.com/office/drawing/2014/main" id="{C6F80DEF-8DF4-484B-8C6E-3875781E2780}"/>
                  </a:ext>
                </a:extLst>
              </p:cNvPr>
              <p:cNvGrpSpPr/>
              <p:nvPr userDrawn="1"/>
            </p:nvGrpSpPr>
            <p:grpSpPr>
              <a:xfrm>
                <a:off x="-3316599" y="1232480"/>
                <a:ext cx="289372" cy="314992"/>
                <a:chOff x="7322769" y="-310267"/>
                <a:chExt cx="289372" cy="314992"/>
              </a:xfrm>
            </p:grpSpPr>
            <p:sp>
              <p:nvSpPr>
                <p:cNvPr id="105" name="Rechthoek 104">
                  <a:extLst>
                    <a:ext uri="{FF2B5EF4-FFF2-40B4-BE49-F238E27FC236}">
                      <a16:creationId xmlns:a16="http://schemas.microsoft.com/office/drawing/2014/main" id="{7CB9B1F1-5E4F-4326-94E8-F0CC2E813AA5}"/>
                    </a:ext>
                  </a:extLst>
                </p:cNvPr>
                <p:cNvSpPr/>
                <p:nvPr userDrawn="1"/>
              </p:nvSpPr>
              <p:spPr>
                <a:xfrm>
                  <a:off x="7322769" y="-211712"/>
                  <a:ext cx="79156" cy="216437"/>
                </a:xfrm>
                <a:prstGeom prst="rect">
                  <a:avLst/>
                </a:pr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4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6" name="Rechthoek 105">
                  <a:extLst>
                    <a:ext uri="{FF2B5EF4-FFF2-40B4-BE49-F238E27FC236}">
                      <a16:creationId xmlns:a16="http://schemas.microsoft.com/office/drawing/2014/main" id="{FDF2954D-AC00-4D7D-BCEF-1F549922ADD6}"/>
                    </a:ext>
                  </a:extLst>
                </p:cNvPr>
                <p:cNvSpPr/>
                <p:nvPr userDrawn="1"/>
              </p:nvSpPr>
              <p:spPr>
                <a:xfrm>
                  <a:off x="7427035" y="-310267"/>
                  <a:ext cx="79156" cy="314992"/>
                </a:xfrm>
                <a:prstGeom prst="rect">
                  <a:avLst/>
                </a:prstGeom>
                <a:solidFill>
                  <a:srgbClr val="FFCC6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4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7" name="Rechthoek 106">
                  <a:extLst>
                    <a:ext uri="{FF2B5EF4-FFF2-40B4-BE49-F238E27FC236}">
                      <a16:creationId xmlns:a16="http://schemas.microsoft.com/office/drawing/2014/main" id="{3D645C85-E2B3-471E-A535-4EF0A087E3F9}"/>
                    </a:ext>
                  </a:extLst>
                </p:cNvPr>
                <p:cNvSpPr/>
                <p:nvPr userDrawn="1"/>
              </p:nvSpPr>
              <p:spPr>
                <a:xfrm>
                  <a:off x="7532985" y="-240134"/>
                  <a:ext cx="79156" cy="244859"/>
                </a:xfrm>
                <a:prstGeom prst="rect">
                  <a:avLst/>
                </a:prstGeom>
                <a:solidFill>
                  <a:srgbClr val="80808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4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00" name="Ovaal 99">
                <a:extLst>
                  <a:ext uri="{FF2B5EF4-FFF2-40B4-BE49-F238E27FC236}">
                    <a16:creationId xmlns:a16="http://schemas.microsoft.com/office/drawing/2014/main" id="{DD95E094-439B-4EBB-8980-58F130A2626E}"/>
                  </a:ext>
                </a:extLst>
              </p:cNvPr>
              <p:cNvSpPr/>
              <p:nvPr userDrawn="1"/>
            </p:nvSpPr>
            <p:spPr>
              <a:xfrm>
                <a:off x="-3603587" y="2555608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101" name="Rechthoek 100">
                <a:extLst>
                  <a:ext uri="{FF2B5EF4-FFF2-40B4-BE49-F238E27FC236}">
                    <a16:creationId xmlns:a16="http://schemas.microsoft.com/office/drawing/2014/main" id="{12542949-272A-47F5-9481-D575AA15B36E}"/>
                  </a:ext>
                </a:extLst>
              </p:cNvPr>
              <p:cNvSpPr/>
              <p:nvPr userDrawn="1"/>
            </p:nvSpPr>
            <p:spPr>
              <a:xfrm>
                <a:off x="-3319415" y="2555610"/>
                <a:ext cx="2944682" cy="47686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Verander de opmaak van de grafiek door onderdelen van de grafiek aan te klikken en naar de tab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‘Opmaak’ 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 gaan. </a:t>
                </a:r>
              </a:p>
            </p:txBody>
          </p:sp>
          <p:grpSp>
            <p:nvGrpSpPr>
              <p:cNvPr id="102" name="Groep 101">
                <a:extLst>
                  <a:ext uri="{FF2B5EF4-FFF2-40B4-BE49-F238E27FC236}">
                    <a16:creationId xmlns:a16="http://schemas.microsoft.com/office/drawing/2014/main" id="{84B6CF53-601E-43E1-9400-20CE09236162}"/>
                  </a:ext>
                </a:extLst>
              </p:cNvPr>
              <p:cNvGrpSpPr/>
              <p:nvPr userDrawn="1"/>
            </p:nvGrpSpPr>
            <p:grpSpPr>
              <a:xfrm>
                <a:off x="-3312582" y="3144513"/>
                <a:ext cx="576000" cy="246597"/>
                <a:chOff x="-3312582" y="1060763"/>
                <a:chExt cx="576000" cy="246597"/>
              </a:xfrm>
            </p:grpSpPr>
            <p:sp>
              <p:nvSpPr>
                <p:cNvPr id="103" name="Rechthoek 102">
                  <a:extLst>
                    <a:ext uri="{FF2B5EF4-FFF2-40B4-BE49-F238E27FC236}">
                      <a16:creationId xmlns:a16="http://schemas.microsoft.com/office/drawing/2014/main" id="{714B357B-F93A-4CC1-A7D4-454335B0077A}"/>
                    </a:ext>
                  </a:extLst>
                </p:cNvPr>
                <p:cNvSpPr/>
                <p:nvPr userDrawn="1"/>
              </p:nvSpPr>
              <p:spPr>
                <a:xfrm>
                  <a:off x="-3312582" y="1060763"/>
                  <a:ext cx="576000" cy="215451"/>
                </a:xfrm>
                <a:prstGeom prst="rect">
                  <a:avLst/>
                </a:prstGeom>
                <a:solidFill>
                  <a:srgbClr val="F8F8F8"/>
                </a:solidFill>
                <a:ln w="6350"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1800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nl-NL" sz="1050" b="1" noProof="0">
                      <a:solidFill>
                        <a:srgbClr val="B74629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Opmaak</a:t>
                  </a:r>
                </a:p>
              </p:txBody>
            </p:sp>
            <p:sp>
              <p:nvSpPr>
                <p:cNvPr id="104" name="Rechthoek 103">
                  <a:extLst>
                    <a:ext uri="{FF2B5EF4-FFF2-40B4-BE49-F238E27FC236}">
                      <a16:creationId xmlns:a16="http://schemas.microsoft.com/office/drawing/2014/main" id="{8A8F2FE7-105E-4ADC-A414-9634C4DA9B04}"/>
                    </a:ext>
                  </a:extLst>
                </p:cNvPr>
                <p:cNvSpPr/>
                <p:nvPr userDrawn="1"/>
              </p:nvSpPr>
              <p:spPr>
                <a:xfrm>
                  <a:off x="-3312582" y="1280189"/>
                  <a:ext cx="576000" cy="27171"/>
                </a:xfrm>
                <a:prstGeom prst="rect">
                  <a:avLst/>
                </a:prstGeom>
                <a:solidFill>
                  <a:srgbClr val="B7462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sp>
        <p:nvSpPr>
          <p:cNvPr id="79" name="Tijdelijke aanduiding voor tekst 21">
            <a:extLst>
              <a:ext uri="{FF2B5EF4-FFF2-40B4-BE49-F238E27FC236}">
                <a16:creationId xmlns:a16="http://schemas.microsoft.com/office/drawing/2014/main" id="{9F029B8D-1D23-485B-8823-78C3CD6ACFB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913663" y="720000"/>
            <a:ext cx="555102" cy="552619"/>
          </a:xfrm>
          <a:blipFill>
            <a:blip r:embed="rId2"/>
            <a:srcRect/>
            <a:stretch>
              <a:fillRect l="224" r="224"/>
            </a:stretch>
          </a:blipFill>
          <a:effectLst/>
        </p:spPr>
        <p:txBody>
          <a:bodyPr/>
          <a:lstStyle>
            <a:lvl1pPr marL="0" indent="0">
              <a:buNone/>
              <a:defRPr>
                <a:solidFill>
                  <a:schemeClr val="accent4"/>
                </a:solidFill>
              </a:defRPr>
            </a:lvl1pPr>
          </a:lstStyle>
          <a:p>
            <a:pPr lvl="0"/>
            <a:r>
              <a:rPr lang="nl-NL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06384843"/>
      </p:ext>
    </p:extLst>
  </p:cSld>
  <p:clrMapOvr>
    <a:masterClrMapping/>
  </p:clrMapOvr>
  <p:transition spd="slow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INSTRUCT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5CA18EC4-804D-4808-8B65-E52021455D69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endParaRPr lang="nl-NL" sz="1600" cap="all" baseline="0" noProof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2" name="DARKGREY">
            <a:extLst>
              <a:ext uri="{FF2B5EF4-FFF2-40B4-BE49-F238E27FC236}">
                <a16:creationId xmlns:a16="http://schemas.microsoft.com/office/drawing/2014/main" id="{D3243535-34CE-4992-8CA7-03EA29485429}"/>
              </a:ext>
            </a:extLst>
          </p:cNvPr>
          <p:cNvSpPr/>
          <p:nvPr userDrawn="1"/>
        </p:nvSpPr>
        <p:spPr>
          <a:xfrm>
            <a:off x="0" y="1"/>
            <a:ext cx="5929395" cy="6866964"/>
          </a:xfrm>
          <a:custGeom>
            <a:avLst/>
            <a:gdLst>
              <a:gd name="connsiteX0" fmla="*/ 0 w 5929395"/>
              <a:gd name="connsiteY0" fmla="*/ 0 h 6866964"/>
              <a:gd name="connsiteX1" fmla="*/ 1174299 w 5929395"/>
              <a:gd name="connsiteY1" fmla="*/ 0 h 6866964"/>
              <a:gd name="connsiteX2" fmla="*/ 4022448 w 5929395"/>
              <a:gd name="connsiteY2" fmla="*/ 0 h 6866964"/>
              <a:gd name="connsiteX3" fmla="*/ 5196747 w 5929395"/>
              <a:gd name="connsiteY3" fmla="*/ 0 h 6866964"/>
              <a:gd name="connsiteX4" fmla="*/ 5271120 w 5929395"/>
              <a:gd name="connsiteY4" fmla="*/ 145212 h 6866964"/>
              <a:gd name="connsiteX5" fmla="*/ 5929395 w 5929395"/>
              <a:gd name="connsiteY5" fmla="*/ 3039309 h 6866964"/>
              <a:gd name="connsiteX6" fmla="*/ 4789327 w 5929395"/>
              <a:gd name="connsiteY6" fmla="*/ 6771635 h 6866964"/>
              <a:gd name="connsiteX7" fmla="*/ 4721537 w 5929395"/>
              <a:gd name="connsiteY7" fmla="*/ 6866964 h 6866964"/>
              <a:gd name="connsiteX8" fmla="*/ 3547238 w 5929395"/>
              <a:gd name="connsiteY8" fmla="*/ 6866964 h 6866964"/>
              <a:gd name="connsiteX9" fmla="*/ 1174299 w 5929395"/>
              <a:gd name="connsiteY9" fmla="*/ 6866964 h 6866964"/>
              <a:gd name="connsiteX10" fmla="*/ 0 w 5929395"/>
              <a:gd name="connsiteY10" fmla="*/ 6866964 h 6866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929395" h="6866964">
                <a:moveTo>
                  <a:pt x="0" y="0"/>
                </a:moveTo>
                <a:lnTo>
                  <a:pt x="1174299" y="0"/>
                </a:lnTo>
                <a:lnTo>
                  <a:pt x="4022448" y="0"/>
                </a:lnTo>
                <a:lnTo>
                  <a:pt x="5196747" y="0"/>
                </a:lnTo>
                <a:lnTo>
                  <a:pt x="5271120" y="145212"/>
                </a:lnTo>
                <a:cubicBezTo>
                  <a:pt x="5692983" y="1020720"/>
                  <a:pt x="5929395" y="2002406"/>
                  <a:pt x="5929395" y="3039309"/>
                </a:cubicBezTo>
                <a:cubicBezTo>
                  <a:pt x="5929395" y="4421847"/>
                  <a:pt x="5509107" y="5706221"/>
                  <a:pt x="4789327" y="6771635"/>
                </a:cubicBezTo>
                <a:lnTo>
                  <a:pt x="4721537" y="6866964"/>
                </a:lnTo>
                <a:lnTo>
                  <a:pt x="3547238" y="6866964"/>
                </a:lnTo>
                <a:lnTo>
                  <a:pt x="1174299" y="6866964"/>
                </a:lnTo>
                <a:lnTo>
                  <a:pt x="0" y="6866964"/>
                </a:lnTo>
                <a:close/>
              </a:path>
            </a:pathLst>
          </a:custGeom>
          <a:solidFill>
            <a:srgbClr val="211F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nl-NL" noProof="0">
              <a:solidFill>
                <a:schemeClr val="lt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32" name="Titel 1">
            <a:extLst>
              <a:ext uri="{FF2B5EF4-FFF2-40B4-BE49-F238E27FC236}">
                <a16:creationId xmlns:a16="http://schemas.microsoft.com/office/drawing/2014/main" id="{D4CD8423-CE25-4486-B727-75B9DC6C1653}"/>
              </a:ext>
            </a:extLst>
          </p:cNvPr>
          <p:cNvSpPr txBox="1">
            <a:spLocks/>
          </p:cNvSpPr>
          <p:nvPr userDrawn="1"/>
        </p:nvSpPr>
        <p:spPr>
          <a:xfrm>
            <a:off x="1221298" y="1214470"/>
            <a:ext cx="5624670" cy="657952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000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000" b="0" i="0" u="none" strike="noStrike" kern="120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Video</a:t>
            </a:r>
            <a:br>
              <a:rPr kumimoji="0" lang="nl-NL" sz="3000" b="0" i="0" u="none" strike="noStrike" kern="120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</a:br>
            <a:r>
              <a:rPr kumimoji="0" lang="nl-NL" sz="3000" b="0" i="0" u="none" strike="noStrike" kern="120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Instructies</a:t>
            </a:r>
          </a:p>
        </p:txBody>
      </p:sp>
      <p:grpSp>
        <p:nvGrpSpPr>
          <p:cNvPr id="633" name="P">
            <a:extLst>
              <a:ext uri="{FF2B5EF4-FFF2-40B4-BE49-F238E27FC236}">
                <a16:creationId xmlns:a16="http://schemas.microsoft.com/office/drawing/2014/main" id="{11A8826A-2199-4656-B538-A6A242F6B3E0}"/>
              </a:ext>
            </a:extLst>
          </p:cNvPr>
          <p:cNvGrpSpPr/>
          <p:nvPr userDrawn="1"/>
        </p:nvGrpSpPr>
        <p:grpSpPr>
          <a:xfrm>
            <a:off x="970649" y="720000"/>
            <a:ext cx="360000" cy="360000"/>
            <a:chOff x="2399038" y="2408969"/>
            <a:chExt cx="2162441" cy="2140423"/>
          </a:xfrm>
          <a:solidFill>
            <a:srgbClr val="1FF524"/>
          </a:solidFill>
        </p:grpSpPr>
        <p:sp>
          <p:nvSpPr>
            <p:cNvPr id="634" name="Rechthoekige driehoek 633">
              <a:extLst>
                <a:ext uri="{FF2B5EF4-FFF2-40B4-BE49-F238E27FC236}">
                  <a16:creationId xmlns:a16="http://schemas.microsoft.com/office/drawing/2014/main" id="{21F376FD-EE25-4C84-A7D5-8BDDC9CA2793}"/>
                </a:ext>
              </a:extLst>
            </p:cNvPr>
            <p:cNvSpPr/>
            <p:nvPr userDrawn="1"/>
          </p:nvSpPr>
          <p:spPr>
            <a:xfrm rot="5400000">
              <a:off x="2399038" y="3107765"/>
              <a:ext cx="1441627" cy="1441627"/>
            </a:xfrm>
            <a:prstGeom prst="rtTriangle">
              <a:avLst/>
            </a:prstGeom>
            <a:grpFill/>
            <a:ln w="381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635" name="Rechthoek 634">
              <a:extLst>
                <a:ext uri="{FF2B5EF4-FFF2-40B4-BE49-F238E27FC236}">
                  <a16:creationId xmlns:a16="http://schemas.microsoft.com/office/drawing/2014/main" id="{EF19989B-661F-4E85-941B-A3376877AE85}"/>
                </a:ext>
              </a:extLst>
            </p:cNvPr>
            <p:cNvSpPr/>
            <p:nvPr userDrawn="1"/>
          </p:nvSpPr>
          <p:spPr>
            <a:xfrm>
              <a:off x="2399038" y="2408969"/>
              <a:ext cx="1441627" cy="1441627"/>
            </a:xfrm>
            <a:prstGeom prst="rect">
              <a:avLst/>
            </a:prstGeom>
            <a:grpFill/>
            <a:ln w="381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636" name="Ovaal 635">
              <a:extLst>
                <a:ext uri="{FF2B5EF4-FFF2-40B4-BE49-F238E27FC236}">
                  <a16:creationId xmlns:a16="http://schemas.microsoft.com/office/drawing/2014/main" id="{4384074F-4768-403C-ADBC-7DBE74BCE80C}"/>
                </a:ext>
              </a:extLst>
            </p:cNvPr>
            <p:cNvSpPr/>
            <p:nvPr userDrawn="1"/>
          </p:nvSpPr>
          <p:spPr>
            <a:xfrm>
              <a:off x="3119852" y="2408969"/>
              <a:ext cx="1441627" cy="1441627"/>
            </a:xfrm>
            <a:prstGeom prst="ellipse">
              <a:avLst/>
            </a:prstGeom>
            <a:grpFill/>
            <a:ln w="381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</p:grpSp>
      <p:grpSp>
        <p:nvGrpSpPr>
          <p:cNvPr id="5" name="Stap1">
            <a:extLst>
              <a:ext uri="{FF2B5EF4-FFF2-40B4-BE49-F238E27FC236}">
                <a16:creationId xmlns:a16="http://schemas.microsoft.com/office/drawing/2014/main" id="{9C6149D9-997D-4314-A6EC-03840C4797E9}"/>
              </a:ext>
            </a:extLst>
          </p:cNvPr>
          <p:cNvGrpSpPr/>
          <p:nvPr userDrawn="1"/>
        </p:nvGrpSpPr>
        <p:grpSpPr>
          <a:xfrm>
            <a:off x="1300305" y="2234539"/>
            <a:ext cx="2203948" cy="1470759"/>
            <a:chOff x="780279" y="2978657"/>
            <a:chExt cx="2203948" cy="1470759"/>
          </a:xfrm>
        </p:grpSpPr>
        <p:sp>
          <p:nvSpPr>
            <p:cNvPr id="742" name="Ovaal 741">
              <a:extLst>
                <a:ext uri="{FF2B5EF4-FFF2-40B4-BE49-F238E27FC236}">
                  <a16:creationId xmlns:a16="http://schemas.microsoft.com/office/drawing/2014/main" id="{8E329F93-40A5-485F-8021-52001181DD33}"/>
                </a:ext>
              </a:extLst>
            </p:cNvPr>
            <p:cNvSpPr/>
            <p:nvPr userDrawn="1"/>
          </p:nvSpPr>
          <p:spPr>
            <a:xfrm>
              <a:off x="1406479" y="2978657"/>
              <a:ext cx="981962" cy="981962"/>
            </a:xfrm>
            <a:prstGeom prst="ellipse">
              <a:avLst/>
            </a:prstGeom>
            <a:solidFill>
              <a:srgbClr val="DADA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nl-NL" noProof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705" name="Groep 704">
              <a:extLst>
                <a:ext uri="{FF2B5EF4-FFF2-40B4-BE49-F238E27FC236}">
                  <a16:creationId xmlns:a16="http://schemas.microsoft.com/office/drawing/2014/main" id="{018778BD-7DD7-4910-9C67-09774513E9FE}"/>
                </a:ext>
              </a:extLst>
            </p:cNvPr>
            <p:cNvGrpSpPr/>
            <p:nvPr/>
          </p:nvGrpSpPr>
          <p:grpSpPr>
            <a:xfrm>
              <a:off x="1661474" y="3233652"/>
              <a:ext cx="471972" cy="471972"/>
              <a:chOff x="10421082" y="2181032"/>
              <a:chExt cx="571312" cy="571312"/>
            </a:xfrm>
          </p:grpSpPr>
          <p:sp>
            <p:nvSpPr>
              <p:cNvPr id="711" name="Rechthoek: afgeronde hoeken 710">
                <a:extLst>
                  <a:ext uri="{FF2B5EF4-FFF2-40B4-BE49-F238E27FC236}">
                    <a16:creationId xmlns:a16="http://schemas.microsoft.com/office/drawing/2014/main" id="{AF738125-1EDA-40AE-A8B9-EC5B2E4AC42D}"/>
                  </a:ext>
                </a:extLst>
              </p:cNvPr>
              <p:cNvSpPr/>
              <p:nvPr/>
            </p:nvSpPr>
            <p:spPr>
              <a:xfrm>
                <a:off x="10421082" y="2181032"/>
                <a:ext cx="571312" cy="571312"/>
              </a:xfrm>
              <a:prstGeom prst="roundRect">
                <a:avLst>
                  <a:gd name="adj" fmla="val 11982"/>
                </a:avLst>
              </a:prstGeom>
              <a:solidFill>
                <a:srgbClr val="FFFFFF"/>
              </a:solidFill>
              <a:ln w="19050">
                <a:solidFill>
                  <a:srgbClr val="9D9FA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>
                  <a:solidFill>
                    <a:srgbClr val="FFFFF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grpSp>
            <p:nvGrpSpPr>
              <p:cNvPr id="712" name="Groep 711">
                <a:extLst>
                  <a:ext uri="{FF2B5EF4-FFF2-40B4-BE49-F238E27FC236}">
                    <a16:creationId xmlns:a16="http://schemas.microsoft.com/office/drawing/2014/main" id="{4613BBC8-F6F7-493E-8CBE-A46F5AC09EB5}"/>
                  </a:ext>
                </a:extLst>
              </p:cNvPr>
              <p:cNvGrpSpPr/>
              <p:nvPr/>
            </p:nvGrpSpPr>
            <p:grpSpPr>
              <a:xfrm>
                <a:off x="10528019" y="2301747"/>
                <a:ext cx="357438" cy="329883"/>
                <a:chOff x="9358062" y="821056"/>
                <a:chExt cx="357438" cy="329883"/>
              </a:xfrm>
              <a:solidFill>
                <a:srgbClr val="211F26"/>
              </a:solidFill>
            </p:grpSpPr>
            <p:sp>
              <p:nvSpPr>
                <p:cNvPr id="713" name="Rechthoek 712">
                  <a:extLst>
                    <a:ext uri="{FF2B5EF4-FFF2-40B4-BE49-F238E27FC236}">
                      <a16:creationId xmlns:a16="http://schemas.microsoft.com/office/drawing/2014/main" id="{FBADBFD8-8089-438A-9E94-D7110F5A4854}"/>
                    </a:ext>
                  </a:extLst>
                </p:cNvPr>
                <p:cNvSpPr/>
                <p:nvPr/>
              </p:nvSpPr>
              <p:spPr>
                <a:xfrm>
                  <a:off x="9358062" y="821056"/>
                  <a:ext cx="357438" cy="45719"/>
                </a:xfrm>
                <a:prstGeom prst="rect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>
                    <a:solidFill>
                      <a:srgbClr val="FFFFF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714" name="Rechthoek 713">
                  <a:extLst>
                    <a:ext uri="{FF2B5EF4-FFF2-40B4-BE49-F238E27FC236}">
                      <a16:creationId xmlns:a16="http://schemas.microsoft.com/office/drawing/2014/main" id="{762F7426-044B-41A5-84C6-428FECA55C01}"/>
                    </a:ext>
                  </a:extLst>
                </p:cNvPr>
                <p:cNvSpPr/>
                <p:nvPr/>
              </p:nvSpPr>
              <p:spPr>
                <a:xfrm>
                  <a:off x="9453407" y="896460"/>
                  <a:ext cx="166748" cy="37785"/>
                </a:xfrm>
                <a:prstGeom prst="rect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>
                    <a:solidFill>
                      <a:srgbClr val="FFFFF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715" name="Rechthoek 714">
                  <a:extLst>
                    <a:ext uri="{FF2B5EF4-FFF2-40B4-BE49-F238E27FC236}">
                      <a16:creationId xmlns:a16="http://schemas.microsoft.com/office/drawing/2014/main" id="{F0F403DC-A4F9-4F39-BC4B-69CE135019A7}"/>
                    </a:ext>
                  </a:extLst>
                </p:cNvPr>
                <p:cNvSpPr/>
                <p:nvPr/>
              </p:nvSpPr>
              <p:spPr>
                <a:xfrm>
                  <a:off x="9474141" y="1113154"/>
                  <a:ext cx="125280" cy="37785"/>
                </a:xfrm>
                <a:prstGeom prst="rect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>
                    <a:solidFill>
                      <a:srgbClr val="FFFFF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716" name="Rechthoek 715">
                  <a:extLst>
                    <a:ext uri="{FF2B5EF4-FFF2-40B4-BE49-F238E27FC236}">
                      <a16:creationId xmlns:a16="http://schemas.microsoft.com/office/drawing/2014/main" id="{BC0F0DFA-B055-4E9C-BD20-CB95631D2AEA}"/>
                    </a:ext>
                  </a:extLst>
                </p:cNvPr>
                <p:cNvSpPr/>
                <p:nvPr/>
              </p:nvSpPr>
              <p:spPr>
                <a:xfrm rot="16200000">
                  <a:off x="9489719" y="1048860"/>
                  <a:ext cx="94125" cy="37785"/>
                </a:xfrm>
                <a:prstGeom prst="rect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>
                    <a:solidFill>
                      <a:srgbClr val="FFFFF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717" name="Rechthoek 716">
                  <a:extLst>
                    <a:ext uri="{FF2B5EF4-FFF2-40B4-BE49-F238E27FC236}">
                      <a16:creationId xmlns:a16="http://schemas.microsoft.com/office/drawing/2014/main" id="{3E3EC99D-3A43-4424-AA09-7FF1547DAE5D}"/>
                    </a:ext>
                  </a:extLst>
                </p:cNvPr>
                <p:cNvSpPr/>
                <p:nvPr/>
              </p:nvSpPr>
              <p:spPr>
                <a:xfrm>
                  <a:off x="9389079" y="1009965"/>
                  <a:ext cx="295404" cy="37785"/>
                </a:xfrm>
                <a:prstGeom prst="rect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>
                    <a:solidFill>
                      <a:srgbClr val="FFFFF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718" name="Rechthoek 717">
                  <a:extLst>
                    <a:ext uri="{FF2B5EF4-FFF2-40B4-BE49-F238E27FC236}">
                      <a16:creationId xmlns:a16="http://schemas.microsoft.com/office/drawing/2014/main" id="{17EBF3AF-9FE9-4729-A1B3-AEC6395C1539}"/>
                    </a:ext>
                  </a:extLst>
                </p:cNvPr>
                <p:cNvSpPr/>
                <p:nvPr/>
              </p:nvSpPr>
              <p:spPr>
                <a:xfrm rot="16200000">
                  <a:off x="9297001" y="917887"/>
                  <a:ext cx="221941" cy="37785"/>
                </a:xfrm>
                <a:prstGeom prst="rect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>
                    <a:solidFill>
                      <a:srgbClr val="FFFFF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719" name="Rechthoek 718">
                  <a:extLst>
                    <a:ext uri="{FF2B5EF4-FFF2-40B4-BE49-F238E27FC236}">
                      <a16:creationId xmlns:a16="http://schemas.microsoft.com/office/drawing/2014/main" id="{2BA24BD0-E57C-4182-A2A7-A9AA0A4B9960}"/>
                    </a:ext>
                  </a:extLst>
                </p:cNvPr>
                <p:cNvSpPr/>
                <p:nvPr/>
              </p:nvSpPr>
              <p:spPr>
                <a:xfrm rot="16200000">
                  <a:off x="9554620" y="917887"/>
                  <a:ext cx="221941" cy="37785"/>
                </a:xfrm>
                <a:prstGeom prst="rect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>
                    <a:solidFill>
                      <a:srgbClr val="FFFFF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p:grpSp>
        </p:grpSp>
        <p:sp>
          <p:nvSpPr>
            <p:cNvPr id="740" name="H2">
              <a:hlinkClick r:id="" action="ppaction://noaction"/>
              <a:extLst>
                <a:ext uri="{FF2B5EF4-FFF2-40B4-BE49-F238E27FC236}">
                  <a16:creationId xmlns:a16="http://schemas.microsoft.com/office/drawing/2014/main" id="{1CBC3C9F-BADA-45A4-830B-C1428D2176AC}"/>
                </a:ext>
              </a:extLst>
            </p:cNvPr>
            <p:cNvSpPr txBox="1"/>
            <p:nvPr userDrawn="1"/>
          </p:nvSpPr>
          <p:spPr>
            <a:xfrm>
              <a:off x="780279" y="4035306"/>
              <a:ext cx="2203948" cy="41411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pPr algn="ctr" defTabSz="1217512">
                <a:spcBef>
                  <a:spcPts val="600"/>
                </a:spcBef>
                <a:spcAft>
                  <a:spcPts val="600"/>
                </a:spcAft>
              </a:pPr>
              <a:r>
                <a:rPr lang="nl-NL" sz="1200" kern="1200" noProof="0">
                  <a:solidFill>
                    <a:srgbClr val="FFFFFF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Open deze dia in</a:t>
              </a:r>
              <a:br>
                <a:rPr lang="nl-NL" sz="1200" kern="1200" noProof="0">
                  <a:solidFill>
                    <a:srgbClr val="FFFFFF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nl-NL" sz="1200" kern="1200" noProof="0">
                  <a:solidFill>
                    <a:srgbClr val="FFFFFF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de diavoorstelling (Shift+F5)</a:t>
              </a:r>
            </a:p>
            <a:p>
              <a:pPr algn="ctr" defTabSz="1217512">
                <a:spcBef>
                  <a:spcPts val="600"/>
                </a:spcBef>
                <a:spcAft>
                  <a:spcPts val="600"/>
                </a:spcAft>
              </a:pPr>
              <a:endParaRPr lang="nl-NL" sz="1200" kern="1200" noProof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6" name="Stap2">
            <a:extLst>
              <a:ext uri="{FF2B5EF4-FFF2-40B4-BE49-F238E27FC236}">
                <a16:creationId xmlns:a16="http://schemas.microsoft.com/office/drawing/2014/main" id="{9D2AC736-04D8-44CB-8FB9-D9FFC2342A17}"/>
              </a:ext>
            </a:extLst>
          </p:cNvPr>
          <p:cNvGrpSpPr/>
          <p:nvPr userDrawn="1"/>
        </p:nvGrpSpPr>
        <p:grpSpPr>
          <a:xfrm>
            <a:off x="1300305" y="4523853"/>
            <a:ext cx="2203948" cy="1500295"/>
            <a:chOff x="780279" y="4901205"/>
            <a:chExt cx="2203948" cy="1500295"/>
          </a:xfrm>
        </p:grpSpPr>
        <p:sp>
          <p:nvSpPr>
            <p:cNvPr id="743" name="Ovaal 742">
              <a:extLst>
                <a:ext uri="{FF2B5EF4-FFF2-40B4-BE49-F238E27FC236}">
                  <a16:creationId xmlns:a16="http://schemas.microsoft.com/office/drawing/2014/main" id="{9EC0D500-AF1F-45A8-B358-01D4CC3288D2}"/>
                </a:ext>
              </a:extLst>
            </p:cNvPr>
            <p:cNvSpPr/>
            <p:nvPr userDrawn="1"/>
          </p:nvSpPr>
          <p:spPr>
            <a:xfrm>
              <a:off x="1406479" y="4901205"/>
              <a:ext cx="981962" cy="981962"/>
            </a:xfrm>
            <a:prstGeom prst="ellipse">
              <a:avLst/>
            </a:prstGeom>
            <a:solidFill>
              <a:srgbClr val="DADA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nl-NL" noProof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706" name="Groep 705">
              <a:extLst>
                <a:ext uri="{FF2B5EF4-FFF2-40B4-BE49-F238E27FC236}">
                  <a16:creationId xmlns:a16="http://schemas.microsoft.com/office/drawing/2014/main" id="{B0734689-0ABD-4B4D-B9AB-002F798F6DA4}"/>
                </a:ext>
              </a:extLst>
            </p:cNvPr>
            <p:cNvGrpSpPr/>
            <p:nvPr/>
          </p:nvGrpSpPr>
          <p:grpSpPr>
            <a:xfrm flipH="1">
              <a:off x="1661474" y="5156200"/>
              <a:ext cx="471972" cy="471972"/>
              <a:chOff x="4745736" y="3105431"/>
              <a:chExt cx="576000" cy="576000"/>
            </a:xfrm>
          </p:grpSpPr>
          <p:sp>
            <p:nvSpPr>
              <p:cNvPr id="707" name="Rechthoek: met één afgeronde hoek 706">
                <a:extLst>
                  <a:ext uri="{FF2B5EF4-FFF2-40B4-BE49-F238E27FC236}">
                    <a16:creationId xmlns:a16="http://schemas.microsoft.com/office/drawing/2014/main" id="{91126927-05EF-4C73-B5AF-F1F87228A574}"/>
                  </a:ext>
                </a:extLst>
              </p:cNvPr>
              <p:cNvSpPr/>
              <p:nvPr/>
            </p:nvSpPr>
            <p:spPr>
              <a:xfrm>
                <a:off x="4745736" y="3105431"/>
                <a:ext cx="576000" cy="576000"/>
              </a:xfrm>
              <a:prstGeom prst="round1Rect">
                <a:avLst>
                  <a:gd name="adj" fmla="val 50000"/>
                </a:avLst>
              </a:prstGeom>
              <a:solidFill>
                <a:srgbClr val="FFFFFF"/>
              </a:solidFill>
              <a:ln w="25400">
                <a:solidFill>
                  <a:srgbClr val="9D9FA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72000" rIns="144000" bIns="72000" rtlCol="0" anchor="ctr"/>
              <a:lstStyle/>
              <a:p>
                <a:pPr algn="ctr"/>
                <a:endParaRPr lang="nl-NL" sz="3000" noProof="0">
                  <a:solidFill>
                    <a:srgbClr val="FFFFF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708" name="Rechthoek: met één afgeronde hoek 707">
                <a:extLst>
                  <a:ext uri="{FF2B5EF4-FFF2-40B4-BE49-F238E27FC236}">
                    <a16:creationId xmlns:a16="http://schemas.microsoft.com/office/drawing/2014/main" id="{4EFE0851-7913-4E2B-A06C-29B79A89448D}"/>
                  </a:ext>
                </a:extLst>
              </p:cNvPr>
              <p:cNvSpPr/>
              <p:nvPr/>
            </p:nvSpPr>
            <p:spPr>
              <a:xfrm>
                <a:off x="4855207" y="3173558"/>
                <a:ext cx="389259" cy="499485"/>
              </a:xfrm>
              <a:prstGeom prst="round1Rect">
                <a:avLst>
                  <a:gd name="adj" fmla="val 50000"/>
                </a:avLst>
              </a:prstGeom>
              <a:noFill/>
              <a:ln w="9525">
                <a:solidFill>
                  <a:srgbClr val="9D9FA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72000" rIns="144000" bIns="72000" rtlCol="0" anchor="ctr"/>
              <a:lstStyle/>
              <a:p>
                <a:pPr algn="ctr"/>
                <a:endParaRPr lang="nl-NL" sz="3000" noProof="0">
                  <a:solidFill>
                    <a:srgbClr val="FFFFF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709" name="Rechthoek 708">
                <a:extLst>
                  <a:ext uri="{FF2B5EF4-FFF2-40B4-BE49-F238E27FC236}">
                    <a16:creationId xmlns:a16="http://schemas.microsoft.com/office/drawing/2014/main" id="{E360C085-3FC9-4926-A2CA-BE55908974A9}"/>
                  </a:ext>
                </a:extLst>
              </p:cNvPr>
              <p:cNvSpPr/>
              <p:nvPr/>
            </p:nvSpPr>
            <p:spPr>
              <a:xfrm>
                <a:off x="4757648" y="3173557"/>
                <a:ext cx="97558" cy="507873"/>
              </a:xfrm>
              <a:prstGeom prst="rect">
                <a:avLst/>
              </a:prstGeom>
              <a:noFill/>
              <a:ln w="9525">
                <a:solidFill>
                  <a:srgbClr val="9D9FA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72000" rIns="144000" bIns="72000" rtlCol="0" anchor="ctr"/>
              <a:lstStyle/>
              <a:p>
                <a:pPr algn="ctr"/>
                <a:endParaRPr lang="nl-NL" sz="3000" noProof="0">
                  <a:solidFill>
                    <a:srgbClr val="FFFFF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710" name="Rechthoek: afgeronde bovenhoeken 709">
                <a:extLst>
                  <a:ext uri="{FF2B5EF4-FFF2-40B4-BE49-F238E27FC236}">
                    <a16:creationId xmlns:a16="http://schemas.microsoft.com/office/drawing/2014/main" id="{08979C7B-FBFC-42BB-A38D-88150CA598D3}"/>
                  </a:ext>
                </a:extLst>
              </p:cNvPr>
              <p:cNvSpPr/>
              <p:nvPr/>
            </p:nvSpPr>
            <p:spPr>
              <a:xfrm>
                <a:off x="4805275" y="3386547"/>
                <a:ext cx="97558" cy="286495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1"/>
              </a:solidFill>
              <a:ln w="9525">
                <a:solidFill>
                  <a:srgbClr val="9D9FA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72000" rIns="144000" bIns="72000" rtlCol="0" anchor="ctr"/>
              <a:lstStyle/>
              <a:p>
                <a:pPr algn="ctr"/>
                <a:endParaRPr lang="nl-NL" sz="3000" noProof="0">
                  <a:solidFill>
                    <a:srgbClr val="FFFFF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741" name="H2">
              <a:hlinkClick r:id="" action="ppaction://noaction"/>
              <a:extLst>
                <a:ext uri="{FF2B5EF4-FFF2-40B4-BE49-F238E27FC236}">
                  <a16:creationId xmlns:a16="http://schemas.microsoft.com/office/drawing/2014/main" id="{C4071533-6540-43F8-8C4B-D55F649FF680}"/>
                </a:ext>
              </a:extLst>
            </p:cNvPr>
            <p:cNvSpPr txBox="1"/>
            <p:nvPr userDrawn="1"/>
          </p:nvSpPr>
          <p:spPr>
            <a:xfrm>
              <a:off x="780279" y="5934519"/>
              <a:ext cx="2203948" cy="46698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pPr algn="ctr" defTabSz="1217512">
                <a:spcBef>
                  <a:spcPts val="600"/>
                </a:spcBef>
                <a:spcAft>
                  <a:spcPts val="600"/>
                </a:spcAft>
              </a:pPr>
              <a:r>
                <a:rPr lang="nl-NL" sz="1200" kern="1200" noProof="0">
                  <a:solidFill>
                    <a:srgbClr val="FFFFFF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Klik met je muis op</a:t>
              </a:r>
              <a:br>
                <a:rPr lang="nl-NL" sz="1200" kern="1200" noProof="0">
                  <a:solidFill>
                    <a:srgbClr val="FFFFFF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nl-NL" sz="1200" kern="1200" noProof="0">
                  <a:solidFill>
                    <a:srgbClr val="FFFFFF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één van de knoppen hiernaast</a:t>
              </a:r>
              <a:endParaRPr lang="nl-NL" sz="1000" kern="1200" noProof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" name="Rechthoek 1">
            <a:extLst>
              <a:ext uri="{FF2B5EF4-FFF2-40B4-BE49-F238E27FC236}">
                <a16:creationId xmlns:a16="http://schemas.microsoft.com/office/drawing/2014/main" id="{6E92D6BB-5439-476C-B352-4B776D95B936}"/>
              </a:ext>
            </a:extLst>
          </p:cNvPr>
          <p:cNvSpPr/>
          <p:nvPr userDrawn="1"/>
        </p:nvSpPr>
        <p:spPr>
          <a:xfrm>
            <a:off x="4311248" y="2029462"/>
            <a:ext cx="2376267" cy="2124000"/>
          </a:xfrm>
          <a:prstGeom prst="rect">
            <a:avLst/>
          </a:prstGeom>
          <a:pattFill prst="wdDnDiag">
            <a:fgClr>
              <a:srgbClr val="E0E0E0"/>
            </a:fgClr>
            <a:bgClr>
              <a:srgbClr val="ECECEC"/>
            </a:bgClr>
          </a:patt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algn="ctr" fontAlgn="auto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nl-NL" sz="1600" b="0" i="0" u="none" strike="noStrike" kern="0" cap="all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20" name="Rechthoek 719">
            <a:extLst>
              <a:ext uri="{FF2B5EF4-FFF2-40B4-BE49-F238E27FC236}">
                <a16:creationId xmlns:a16="http://schemas.microsoft.com/office/drawing/2014/main" id="{BAFEBEFA-DFA6-428D-BC95-FE7F1EF515D6}"/>
              </a:ext>
            </a:extLst>
          </p:cNvPr>
          <p:cNvSpPr/>
          <p:nvPr userDrawn="1"/>
        </p:nvSpPr>
        <p:spPr>
          <a:xfrm>
            <a:off x="6811785" y="2029462"/>
            <a:ext cx="2376267" cy="2124000"/>
          </a:xfrm>
          <a:prstGeom prst="rect">
            <a:avLst/>
          </a:prstGeom>
          <a:pattFill prst="wdDnDiag">
            <a:fgClr>
              <a:srgbClr val="E0E0E0"/>
            </a:fgClr>
            <a:bgClr>
              <a:srgbClr val="ECECEC"/>
            </a:bgClr>
          </a:patt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algn="ctr" fontAlgn="auto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nl-NL" sz="1600" b="0" i="0" u="none" strike="noStrike" kern="0" cap="all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21" name="Rechthoek 720">
            <a:extLst>
              <a:ext uri="{FF2B5EF4-FFF2-40B4-BE49-F238E27FC236}">
                <a16:creationId xmlns:a16="http://schemas.microsoft.com/office/drawing/2014/main" id="{2BD63E8F-81BA-4E96-8DC4-BF0CE43DC64D}"/>
              </a:ext>
            </a:extLst>
          </p:cNvPr>
          <p:cNvSpPr/>
          <p:nvPr userDrawn="1"/>
        </p:nvSpPr>
        <p:spPr>
          <a:xfrm>
            <a:off x="9312322" y="2029462"/>
            <a:ext cx="2376267" cy="2124000"/>
          </a:xfrm>
          <a:prstGeom prst="rect">
            <a:avLst/>
          </a:prstGeom>
          <a:pattFill prst="wdDnDiag">
            <a:fgClr>
              <a:srgbClr val="E0E0E0"/>
            </a:fgClr>
            <a:bgClr>
              <a:srgbClr val="ECECEC"/>
            </a:bgClr>
          </a:patt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algn="ctr" fontAlgn="auto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nl-NL" sz="1600" b="0" i="0" u="none" strike="noStrike" kern="0" cap="all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22" name="Rechthoek 721">
            <a:extLst>
              <a:ext uri="{FF2B5EF4-FFF2-40B4-BE49-F238E27FC236}">
                <a16:creationId xmlns:a16="http://schemas.microsoft.com/office/drawing/2014/main" id="{EB68EACB-FA43-49D9-955E-DB3102023D2E}"/>
              </a:ext>
            </a:extLst>
          </p:cNvPr>
          <p:cNvSpPr/>
          <p:nvPr userDrawn="1"/>
        </p:nvSpPr>
        <p:spPr>
          <a:xfrm>
            <a:off x="4311248" y="4273564"/>
            <a:ext cx="2376267" cy="2124000"/>
          </a:xfrm>
          <a:prstGeom prst="rect">
            <a:avLst/>
          </a:prstGeom>
          <a:pattFill prst="wdDnDiag">
            <a:fgClr>
              <a:srgbClr val="E0E0E0"/>
            </a:fgClr>
            <a:bgClr>
              <a:srgbClr val="ECECEC"/>
            </a:bgClr>
          </a:patt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algn="ctr" fontAlgn="auto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nl-NL" sz="1600" b="0" i="0" u="none" strike="noStrike" kern="0" cap="all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23" name="Rechthoek 722">
            <a:extLst>
              <a:ext uri="{FF2B5EF4-FFF2-40B4-BE49-F238E27FC236}">
                <a16:creationId xmlns:a16="http://schemas.microsoft.com/office/drawing/2014/main" id="{28C7271F-DBBC-408D-8512-8F51472B543B}"/>
              </a:ext>
            </a:extLst>
          </p:cNvPr>
          <p:cNvSpPr/>
          <p:nvPr userDrawn="1"/>
        </p:nvSpPr>
        <p:spPr>
          <a:xfrm>
            <a:off x="6811785" y="4273564"/>
            <a:ext cx="2376267" cy="2124000"/>
          </a:xfrm>
          <a:prstGeom prst="rect">
            <a:avLst/>
          </a:prstGeom>
          <a:pattFill prst="wdDnDiag">
            <a:fgClr>
              <a:srgbClr val="E0E0E0"/>
            </a:fgClr>
            <a:bgClr>
              <a:srgbClr val="ECECEC"/>
            </a:bgClr>
          </a:patt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algn="ctr" fontAlgn="auto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nl-NL" sz="1600" b="0" i="0" u="none" strike="noStrike" kern="0" cap="all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24" name="Rechthoek 723">
            <a:extLst>
              <a:ext uri="{FF2B5EF4-FFF2-40B4-BE49-F238E27FC236}">
                <a16:creationId xmlns:a16="http://schemas.microsoft.com/office/drawing/2014/main" id="{FAA4D325-051E-41A2-92B8-C5D4117B6FEF}"/>
              </a:ext>
            </a:extLst>
          </p:cNvPr>
          <p:cNvSpPr/>
          <p:nvPr userDrawn="1"/>
        </p:nvSpPr>
        <p:spPr>
          <a:xfrm>
            <a:off x="9312322" y="4273564"/>
            <a:ext cx="2376267" cy="2124000"/>
          </a:xfrm>
          <a:prstGeom prst="rect">
            <a:avLst/>
          </a:prstGeom>
          <a:pattFill prst="wdDnDiag">
            <a:fgClr>
              <a:srgbClr val="E0E0E0"/>
            </a:fgClr>
            <a:bgClr>
              <a:srgbClr val="ECECEC"/>
            </a:bgClr>
          </a:patt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algn="ctr" fontAlgn="auto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nl-NL" sz="1600" b="0" i="0" u="none" strike="noStrike" kern="0" cap="all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40" name="Ovaal 639">
            <a:extLst>
              <a:ext uri="{FF2B5EF4-FFF2-40B4-BE49-F238E27FC236}">
                <a16:creationId xmlns:a16="http://schemas.microsoft.com/office/drawing/2014/main" id="{A5DFE96D-0887-4192-8310-2420FF61A237}"/>
              </a:ext>
            </a:extLst>
          </p:cNvPr>
          <p:cNvSpPr/>
          <p:nvPr/>
        </p:nvSpPr>
        <p:spPr>
          <a:xfrm>
            <a:off x="10009474" y="2206770"/>
            <a:ext cx="981962" cy="981962"/>
          </a:xfrm>
          <a:prstGeom prst="ellipse">
            <a:avLst/>
          </a:prstGeom>
          <a:solidFill>
            <a:srgbClr val="211F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600" noProof="0">
              <a:solidFill>
                <a:srgbClr val="211F2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46" name="H2">
            <a:hlinkClick r:id="rId2"/>
            <a:extLst>
              <a:ext uri="{FF2B5EF4-FFF2-40B4-BE49-F238E27FC236}">
                <a16:creationId xmlns:a16="http://schemas.microsoft.com/office/drawing/2014/main" id="{2E92A497-4A7B-422F-9556-B1B6B2D51122}"/>
              </a:ext>
            </a:extLst>
          </p:cNvPr>
          <p:cNvSpPr txBox="1"/>
          <p:nvPr/>
        </p:nvSpPr>
        <p:spPr>
          <a:xfrm>
            <a:off x="9570189" y="3263418"/>
            <a:ext cx="1860532" cy="366802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 defTabSz="1217512">
              <a:spcAft>
                <a:spcPts val="600"/>
              </a:spcAft>
            </a:pPr>
            <a:r>
              <a:rPr lang="nl-NL" sz="1200" cap="all" noProof="0">
                <a:solidFill>
                  <a:srgbClr val="211F26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Werken met</a:t>
            </a:r>
            <a:br>
              <a:rPr lang="nl-NL" sz="1200" cap="all" noProof="0">
                <a:solidFill>
                  <a:srgbClr val="211F26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</a:br>
            <a:r>
              <a:rPr lang="nl-NL" sz="1200" cap="all" noProof="0">
                <a:solidFill>
                  <a:srgbClr val="211F26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grafieken</a:t>
            </a:r>
            <a:endParaRPr lang="nl-NL" sz="1000" kern="1200" noProof="0">
              <a:solidFill>
                <a:srgbClr val="211F26"/>
              </a:solidFill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647" name="Grafiek icoon">
            <a:extLst>
              <a:ext uri="{FF2B5EF4-FFF2-40B4-BE49-F238E27FC236}">
                <a16:creationId xmlns:a16="http://schemas.microsoft.com/office/drawing/2014/main" id="{0529DC1F-9BD8-4D79-87CC-274D7E3572C8}"/>
              </a:ext>
            </a:extLst>
          </p:cNvPr>
          <p:cNvGrpSpPr/>
          <p:nvPr/>
        </p:nvGrpSpPr>
        <p:grpSpPr>
          <a:xfrm>
            <a:off x="10331074" y="2513710"/>
            <a:ext cx="338763" cy="368083"/>
            <a:chOff x="12468049" y="1754144"/>
            <a:chExt cx="339072" cy="369091"/>
          </a:xfrm>
          <a:solidFill>
            <a:schemeClr val="bg1"/>
          </a:solidFill>
        </p:grpSpPr>
        <p:sp>
          <p:nvSpPr>
            <p:cNvPr id="692" name="Rechthoek 691">
              <a:extLst>
                <a:ext uri="{FF2B5EF4-FFF2-40B4-BE49-F238E27FC236}">
                  <a16:creationId xmlns:a16="http://schemas.microsoft.com/office/drawing/2014/main" id="{B65CCFD7-E701-491E-83C9-06FF7A017A70}"/>
                </a:ext>
              </a:extLst>
            </p:cNvPr>
            <p:cNvSpPr/>
            <p:nvPr/>
          </p:nvSpPr>
          <p:spPr>
            <a:xfrm>
              <a:off x="12468049" y="1869625"/>
              <a:ext cx="92751" cy="25360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 noProof="0">
                <a:solidFill>
                  <a:srgbClr val="211F26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93" name="Rechthoek 692">
              <a:extLst>
                <a:ext uri="{FF2B5EF4-FFF2-40B4-BE49-F238E27FC236}">
                  <a16:creationId xmlns:a16="http://schemas.microsoft.com/office/drawing/2014/main" id="{F6393829-C1D2-4EFD-B5C2-7900902CC729}"/>
                </a:ext>
              </a:extLst>
            </p:cNvPr>
            <p:cNvSpPr/>
            <p:nvPr/>
          </p:nvSpPr>
          <p:spPr>
            <a:xfrm>
              <a:off x="12590223" y="1754144"/>
              <a:ext cx="92751" cy="369091"/>
            </a:xfrm>
            <a:prstGeom prst="rect">
              <a:avLst/>
            </a:prstGeom>
            <a:solidFill>
              <a:srgbClr val="9D9F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 noProof="0">
                <a:solidFill>
                  <a:srgbClr val="211F26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94" name="Rechthoek 693">
              <a:extLst>
                <a:ext uri="{FF2B5EF4-FFF2-40B4-BE49-F238E27FC236}">
                  <a16:creationId xmlns:a16="http://schemas.microsoft.com/office/drawing/2014/main" id="{F9DE322C-6580-4583-A4AC-648C1795E378}"/>
                </a:ext>
              </a:extLst>
            </p:cNvPr>
            <p:cNvSpPr/>
            <p:nvPr/>
          </p:nvSpPr>
          <p:spPr>
            <a:xfrm>
              <a:off x="12714370" y="1836322"/>
              <a:ext cx="92751" cy="286913"/>
            </a:xfrm>
            <a:prstGeom prst="rect">
              <a:avLst/>
            </a:prstGeom>
            <a:solidFill>
              <a:srgbClr val="1FF5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 noProof="0">
                <a:solidFill>
                  <a:srgbClr val="211F26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641" name="Ovaal 640">
            <a:extLst>
              <a:ext uri="{FF2B5EF4-FFF2-40B4-BE49-F238E27FC236}">
                <a16:creationId xmlns:a16="http://schemas.microsoft.com/office/drawing/2014/main" id="{1C1B094D-E739-489E-98EB-DD4B57A89A32}"/>
              </a:ext>
            </a:extLst>
          </p:cNvPr>
          <p:cNvSpPr/>
          <p:nvPr/>
        </p:nvSpPr>
        <p:spPr>
          <a:xfrm>
            <a:off x="5008400" y="4456311"/>
            <a:ext cx="981962" cy="981962"/>
          </a:xfrm>
          <a:prstGeom prst="ellipse">
            <a:avLst/>
          </a:prstGeom>
          <a:solidFill>
            <a:srgbClr val="211F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600" noProof="0">
              <a:solidFill>
                <a:srgbClr val="211F2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48" name="H2">
            <a:hlinkClick r:id="rId3"/>
            <a:extLst>
              <a:ext uri="{FF2B5EF4-FFF2-40B4-BE49-F238E27FC236}">
                <a16:creationId xmlns:a16="http://schemas.microsoft.com/office/drawing/2014/main" id="{7789A2F3-845B-44A2-94A4-53DFB7D6C411}"/>
              </a:ext>
            </a:extLst>
          </p:cNvPr>
          <p:cNvSpPr txBox="1"/>
          <p:nvPr/>
        </p:nvSpPr>
        <p:spPr>
          <a:xfrm>
            <a:off x="4569115" y="5557167"/>
            <a:ext cx="1860532" cy="366802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 defTabSz="1217512">
              <a:spcAft>
                <a:spcPts val="600"/>
              </a:spcAft>
            </a:pPr>
            <a:r>
              <a:rPr lang="nl-NL" sz="1200" cap="all" noProof="0">
                <a:solidFill>
                  <a:srgbClr val="211F26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Werken met</a:t>
            </a:r>
            <a:br>
              <a:rPr lang="nl-NL" sz="1200" cap="all" noProof="0">
                <a:solidFill>
                  <a:srgbClr val="211F26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</a:br>
            <a:r>
              <a:rPr lang="nl-NL" sz="1200" cap="all" noProof="0">
                <a:solidFill>
                  <a:srgbClr val="211F26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tabellen</a:t>
            </a:r>
            <a:endParaRPr lang="nl-NL" sz="1000" kern="1200" noProof="0">
              <a:solidFill>
                <a:srgbClr val="211F26"/>
              </a:solidFill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651" name="Tabel icoon">
            <a:extLst>
              <a:ext uri="{FF2B5EF4-FFF2-40B4-BE49-F238E27FC236}">
                <a16:creationId xmlns:a16="http://schemas.microsoft.com/office/drawing/2014/main" id="{C4952ED6-2338-4F75-A1D7-40998203AFBC}"/>
              </a:ext>
            </a:extLst>
          </p:cNvPr>
          <p:cNvGrpSpPr/>
          <p:nvPr/>
        </p:nvGrpSpPr>
        <p:grpSpPr>
          <a:xfrm>
            <a:off x="5287983" y="4756696"/>
            <a:ext cx="422796" cy="381193"/>
            <a:chOff x="6072040" y="3376043"/>
            <a:chExt cx="1227920" cy="1109109"/>
          </a:xfrm>
        </p:grpSpPr>
        <p:sp>
          <p:nvSpPr>
            <p:cNvPr id="683" name="Rechthoek 682">
              <a:extLst>
                <a:ext uri="{FF2B5EF4-FFF2-40B4-BE49-F238E27FC236}">
                  <a16:creationId xmlns:a16="http://schemas.microsoft.com/office/drawing/2014/main" id="{784D994A-7FE4-4343-B5AD-E548CB72C85E}"/>
                </a:ext>
              </a:extLst>
            </p:cNvPr>
            <p:cNvSpPr/>
            <p:nvPr userDrawn="1"/>
          </p:nvSpPr>
          <p:spPr>
            <a:xfrm>
              <a:off x="6072040" y="3376043"/>
              <a:ext cx="1227920" cy="1109109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9D9F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 noProof="0">
                <a:solidFill>
                  <a:srgbClr val="211F26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84" name="Rechthoek 683">
              <a:extLst>
                <a:ext uri="{FF2B5EF4-FFF2-40B4-BE49-F238E27FC236}">
                  <a16:creationId xmlns:a16="http://schemas.microsoft.com/office/drawing/2014/main" id="{59E3E408-B8E1-4CA1-9B72-69BD19BC60A3}"/>
                </a:ext>
              </a:extLst>
            </p:cNvPr>
            <p:cNvSpPr/>
            <p:nvPr/>
          </p:nvSpPr>
          <p:spPr>
            <a:xfrm>
              <a:off x="6084861" y="4069628"/>
              <a:ext cx="405674" cy="203327"/>
            </a:xfrm>
            <a:prstGeom prst="rect">
              <a:avLst/>
            </a:prstGeom>
            <a:solidFill>
              <a:srgbClr val="1FF5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 noProof="0">
                <a:solidFill>
                  <a:srgbClr val="211F26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686" name="Rechte verbindingslijn 685">
              <a:extLst>
                <a:ext uri="{FF2B5EF4-FFF2-40B4-BE49-F238E27FC236}">
                  <a16:creationId xmlns:a16="http://schemas.microsoft.com/office/drawing/2014/main" id="{53597256-30AB-46EF-BF68-21EB1E0126D4}"/>
                </a:ext>
              </a:extLst>
            </p:cNvPr>
            <p:cNvCxnSpPr/>
            <p:nvPr userDrawn="1"/>
          </p:nvCxnSpPr>
          <p:spPr>
            <a:xfrm>
              <a:off x="6493304" y="3605313"/>
              <a:ext cx="0" cy="872219"/>
            </a:xfrm>
            <a:prstGeom prst="line">
              <a:avLst/>
            </a:prstGeom>
            <a:ln w="12700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7" name="Rechte verbindingslijn 686">
              <a:extLst>
                <a:ext uri="{FF2B5EF4-FFF2-40B4-BE49-F238E27FC236}">
                  <a16:creationId xmlns:a16="http://schemas.microsoft.com/office/drawing/2014/main" id="{3A47FA7A-9069-42A7-8716-A2493BDC8CDA}"/>
                </a:ext>
              </a:extLst>
            </p:cNvPr>
            <p:cNvCxnSpPr/>
            <p:nvPr userDrawn="1"/>
          </p:nvCxnSpPr>
          <p:spPr>
            <a:xfrm>
              <a:off x="6883025" y="3605313"/>
              <a:ext cx="0" cy="872219"/>
            </a:xfrm>
            <a:prstGeom prst="line">
              <a:avLst/>
            </a:prstGeom>
            <a:ln w="12700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8" name="Rechte verbindingslijn 687">
              <a:extLst>
                <a:ext uri="{FF2B5EF4-FFF2-40B4-BE49-F238E27FC236}">
                  <a16:creationId xmlns:a16="http://schemas.microsoft.com/office/drawing/2014/main" id="{85AEB08D-7857-45D6-8A4A-994A8E76355E}"/>
                </a:ext>
              </a:extLst>
            </p:cNvPr>
            <p:cNvCxnSpPr/>
            <p:nvPr userDrawn="1"/>
          </p:nvCxnSpPr>
          <p:spPr>
            <a:xfrm flipH="1">
              <a:off x="6090561" y="3827108"/>
              <a:ext cx="1209399" cy="0"/>
            </a:xfrm>
            <a:prstGeom prst="line">
              <a:avLst/>
            </a:prstGeom>
            <a:ln w="12700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9" name="Rechte verbindingslijn 688">
              <a:extLst>
                <a:ext uri="{FF2B5EF4-FFF2-40B4-BE49-F238E27FC236}">
                  <a16:creationId xmlns:a16="http://schemas.microsoft.com/office/drawing/2014/main" id="{5A309B4C-7D92-460B-B78C-2DEAAD860873}"/>
                </a:ext>
              </a:extLst>
            </p:cNvPr>
            <p:cNvCxnSpPr/>
            <p:nvPr userDrawn="1"/>
          </p:nvCxnSpPr>
          <p:spPr>
            <a:xfrm flipH="1">
              <a:off x="6090561" y="4055708"/>
              <a:ext cx="1209399" cy="0"/>
            </a:xfrm>
            <a:prstGeom prst="line">
              <a:avLst/>
            </a:prstGeom>
            <a:ln w="12700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0" name="Rechte verbindingslijn 689">
              <a:extLst>
                <a:ext uri="{FF2B5EF4-FFF2-40B4-BE49-F238E27FC236}">
                  <a16:creationId xmlns:a16="http://schemas.microsoft.com/office/drawing/2014/main" id="{7AFDDB2C-9A04-427E-8DE3-6C2420EBB1FF}"/>
                </a:ext>
              </a:extLst>
            </p:cNvPr>
            <p:cNvCxnSpPr/>
            <p:nvPr userDrawn="1"/>
          </p:nvCxnSpPr>
          <p:spPr>
            <a:xfrm flipH="1">
              <a:off x="6090561" y="4276688"/>
              <a:ext cx="1209399" cy="0"/>
            </a:xfrm>
            <a:prstGeom prst="line">
              <a:avLst/>
            </a:prstGeom>
            <a:ln w="12700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1" name="Rechthoek 690">
              <a:extLst>
                <a:ext uri="{FF2B5EF4-FFF2-40B4-BE49-F238E27FC236}">
                  <a16:creationId xmlns:a16="http://schemas.microsoft.com/office/drawing/2014/main" id="{8C8ED380-24E5-4940-97CA-86DF99C645C7}"/>
                </a:ext>
              </a:extLst>
            </p:cNvPr>
            <p:cNvSpPr/>
            <p:nvPr userDrawn="1"/>
          </p:nvSpPr>
          <p:spPr>
            <a:xfrm>
              <a:off x="6072040" y="3376043"/>
              <a:ext cx="1227920" cy="1109109"/>
            </a:xfrm>
            <a:prstGeom prst="rect">
              <a:avLst/>
            </a:prstGeom>
            <a:noFill/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 noProof="0">
                <a:solidFill>
                  <a:srgbClr val="211F26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85" name="Rechthoek 684">
              <a:extLst>
                <a:ext uri="{FF2B5EF4-FFF2-40B4-BE49-F238E27FC236}">
                  <a16:creationId xmlns:a16="http://schemas.microsoft.com/office/drawing/2014/main" id="{6DC63422-9D6B-4FF5-9680-9D8B3E8E98C3}"/>
                </a:ext>
              </a:extLst>
            </p:cNvPr>
            <p:cNvSpPr/>
            <p:nvPr userDrawn="1"/>
          </p:nvSpPr>
          <p:spPr>
            <a:xfrm>
              <a:off x="6090829" y="3393962"/>
              <a:ext cx="1209131" cy="218971"/>
            </a:xfrm>
            <a:prstGeom prst="rect">
              <a:avLst/>
            </a:prstGeom>
            <a:solidFill>
              <a:srgbClr val="9D9F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 noProof="0">
                <a:solidFill>
                  <a:srgbClr val="211F26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642" name="Ovaal 641">
            <a:extLst>
              <a:ext uri="{FF2B5EF4-FFF2-40B4-BE49-F238E27FC236}">
                <a16:creationId xmlns:a16="http://schemas.microsoft.com/office/drawing/2014/main" id="{7D4F66EB-B721-4117-93F4-B359224A6B22}"/>
              </a:ext>
            </a:extLst>
          </p:cNvPr>
          <p:cNvSpPr/>
          <p:nvPr/>
        </p:nvSpPr>
        <p:spPr>
          <a:xfrm>
            <a:off x="7508937" y="4456311"/>
            <a:ext cx="981962" cy="981962"/>
          </a:xfrm>
          <a:prstGeom prst="ellipse">
            <a:avLst/>
          </a:prstGeom>
          <a:solidFill>
            <a:srgbClr val="211F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600" noProof="0">
              <a:solidFill>
                <a:srgbClr val="211F2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49" name="H2">
            <a:hlinkClick r:id="rId4"/>
            <a:extLst>
              <a:ext uri="{FF2B5EF4-FFF2-40B4-BE49-F238E27FC236}">
                <a16:creationId xmlns:a16="http://schemas.microsoft.com/office/drawing/2014/main" id="{682F9A29-DD65-499E-8348-562463EF65FD}"/>
              </a:ext>
            </a:extLst>
          </p:cNvPr>
          <p:cNvSpPr txBox="1"/>
          <p:nvPr/>
        </p:nvSpPr>
        <p:spPr>
          <a:xfrm>
            <a:off x="7069652" y="5513508"/>
            <a:ext cx="1860532" cy="366802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 defTabSz="1217512">
              <a:spcAft>
                <a:spcPts val="600"/>
              </a:spcAft>
            </a:pPr>
            <a:r>
              <a:rPr lang="nl-NL" sz="1200" cap="all" noProof="0">
                <a:solidFill>
                  <a:srgbClr val="211F26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Werken met</a:t>
            </a:r>
            <a:br>
              <a:rPr lang="nl-NL" sz="1200" cap="all" noProof="0">
                <a:solidFill>
                  <a:srgbClr val="211F26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</a:br>
            <a:r>
              <a:rPr lang="nl-NL" sz="1200" cap="all" noProof="0">
                <a:solidFill>
                  <a:srgbClr val="211F26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video’s</a:t>
            </a:r>
            <a:endParaRPr lang="nl-NL" sz="1000" kern="1200" noProof="0">
              <a:solidFill>
                <a:srgbClr val="211F26"/>
              </a:solidFill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652" name="Video icoon">
            <a:extLst>
              <a:ext uri="{FF2B5EF4-FFF2-40B4-BE49-F238E27FC236}">
                <a16:creationId xmlns:a16="http://schemas.microsoft.com/office/drawing/2014/main" id="{1F3EC03A-AE51-4737-B245-5AF041E094AE}"/>
              </a:ext>
            </a:extLst>
          </p:cNvPr>
          <p:cNvGrpSpPr/>
          <p:nvPr/>
        </p:nvGrpSpPr>
        <p:grpSpPr>
          <a:xfrm>
            <a:off x="7810489" y="4757017"/>
            <a:ext cx="378859" cy="380551"/>
            <a:chOff x="8066315" y="1676399"/>
            <a:chExt cx="1371604" cy="1380253"/>
          </a:xfrm>
        </p:grpSpPr>
        <p:sp>
          <p:nvSpPr>
            <p:cNvPr id="679" name="Rechthoek 678">
              <a:extLst>
                <a:ext uri="{FF2B5EF4-FFF2-40B4-BE49-F238E27FC236}">
                  <a16:creationId xmlns:a16="http://schemas.microsoft.com/office/drawing/2014/main" id="{D80957AA-C32F-47DC-AA09-EC3F1A89E6D8}"/>
                </a:ext>
              </a:extLst>
            </p:cNvPr>
            <p:cNvSpPr/>
            <p:nvPr userDrawn="1"/>
          </p:nvSpPr>
          <p:spPr>
            <a:xfrm>
              <a:off x="8066315" y="1687285"/>
              <a:ext cx="1360714" cy="1360714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9D9F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 noProof="0">
                <a:solidFill>
                  <a:srgbClr val="211F26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80" name="Vrije vorm 112">
              <a:extLst>
                <a:ext uri="{FF2B5EF4-FFF2-40B4-BE49-F238E27FC236}">
                  <a16:creationId xmlns:a16="http://schemas.microsoft.com/office/drawing/2014/main" id="{41685255-68E9-4E62-BBAC-DF1ED5CF1D90}"/>
                </a:ext>
              </a:extLst>
            </p:cNvPr>
            <p:cNvSpPr/>
            <p:nvPr userDrawn="1"/>
          </p:nvSpPr>
          <p:spPr>
            <a:xfrm>
              <a:off x="8077205" y="1676399"/>
              <a:ext cx="1360714" cy="206829"/>
            </a:xfrm>
            <a:custGeom>
              <a:avLst/>
              <a:gdLst>
                <a:gd name="connsiteX0" fmla="*/ 1186901 w 1360714"/>
                <a:gd name="connsiteY0" fmla="*/ 41746 h 206829"/>
                <a:gd name="connsiteX1" fmla="*/ 1186901 w 1360714"/>
                <a:gd name="connsiteY1" fmla="*/ 175847 h 206829"/>
                <a:gd name="connsiteX2" fmla="*/ 1315854 w 1360714"/>
                <a:gd name="connsiteY2" fmla="*/ 175847 h 206829"/>
                <a:gd name="connsiteX3" fmla="*/ 1315854 w 1360714"/>
                <a:gd name="connsiteY3" fmla="*/ 41746 h 206829"/>
                <a:gd name="connsiteX4" fmla="*/ 958249 w 1360714"/>
                <a:gd name="connsiteY4" fmla="*/ 41746 h 206829"/>
                <a:gd name="connsiteX5" fmla="*/ 958249 w 1360714"/>
                <a:gd name="connsiteY5" fmla="*/ 175847 h 206829"/>
                <a:gd name="connsiteX6" fmla="*/ 1087202 w 1360714"/>
                <a:gd name="connsiteY6" fmla="*/ 175847 h 206829"/>
                <a:gd name="connsiteX7" fmla="*/ 1087202 w 1360714"/>
                <a:gd name="connsiteY7" fmla="*/ 41746 h 206829"/>
                <a:gd name="connsiteX8" fmla="*/ 729440 w 1360714"/>
                <a:gd name="connsiteY8" fmla="*/ 41746 h 206829"/>
                <a:gd name="connsiteX9" fmla="*/ 729440 w 1360714"/>
                <a:gd name="connsiteY9" fmla="*/ 175847 h 206829"/>
                <a:gd name="connsiteX10" fmla="*/ 858393 w 1360714"/>
                <a:gd name="connsiteY10" fmla="*/ 175847 h 206829"/>
                <a:gd name="connsiteX11" fmla="*/ 858393 w 1360714"/>
                <a:gd name="connsiteY11" fmla="*/ 41746 h 206829"/>
                <a:gd name="connsiteX12" fmla="*/ 493889 w 1360714"/>
                <a:gd name="connsiteY12" fmla="*/ 41746 h 206829"/>
                <a:gd name="connsiteX13" fmla="*/ 493889 w 1360714"/>
                <a:gd name="connsiteY13" fmla="*/ 175847 h 206829"/>
                <a:gd name="connsiteX14" fmla="*/ 622842 w 1360714"/>
                <a:gd name="connsiteY14" fmla="*/ 175847 h 206829"/>
                <a:gd name="connsiteX15" fmla="*/ 622842 w 1360714"/>
                <a:gd name="connsiteY15" fmla="*/ 41746 h 206829"/>
                <a:gd name="connsiteX16" fmla="*/ 260368 w 1360714"/>
                <a:gd name="connsiteY16" fmla="*/ 41746 h 206829"/>
                <a:gd name="connsiteX17" fmla="*/ 260368 w 1360714"/>
                <a:gd name="connsiteY17" fmla="*/ 175847 h 206829"/>
                <a:gd name="connsiteX18" fmla="*/ 389321 w 1360714"/>
                <a:gd name="connsiteY18" fmla="*/ 175847 h 206829"/>
                <a:gd name="connsiteX19" fmla="*/ 389321 w 1360714"/>
                <a:gd name="connsiteY19" fmla="*/ 41746 h 206829"/>
                <a:gd name="connsiteX20" fmla="*/ 35169 w 1360714"/>
                <a:gd name="connsiteY20" fmla="*/ 41746 h 206829"/>
                <a:gd name="connsiteX21" fmla="*/ 35169 w 1360714"/>
                <a:gd name="connsiteY21" fmla="*/ 175847 h 206829"/>
                <a:gd name="connsiteX22" fmla="*/ 164122 w 1360714"/>
                <a:gd name="connsiteY22" fmla="*/ 175847 h 206829"/>
                <a:gd name="connsiteX23" fmla="*/ 164122 w 1360714"/>
                <a:gd name="connsiteY23" fmla="*/ 41746 h 206829"/>
                <a:gd name="connsiteX24" fmla="*/ 0 w 1360714"/>
                <a:gd name="connsiteY24" fmla="*/ 0 h 206829"/>
                <a:gd name="connsiteX25" fmla="*/ 1360714 w 1360714"/>
                <a:gd name="connsiteY25" fmla="*/ 0 h 206829"/>
                <a:gd name="connsiteX26" fmla="*/ 1360714 w 1360714"/>
                <a:gd name="connsiteY26" fmla="*/ 206829 h 206829"/>
                <a:gd name="connsiteX27" fmla="*/ 0 w 1360714"/>
                <a:gd name="connsiteY27" fmla="*/ 206829 h 206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360714" h="206829">
                  <a:moveTo>
                    <a:pt x="1186901" y="41746"/>
                  </a:moveTo>
                  <a:lnTo>
                    <a:pt x="1186901" y="175847"/>
                  </a:lnTo>
                  <a:lnTo>
                    <a:pt x="1315854" y="175847"/>
                  </a:lnTo>
                  <a:lnTo>
                    <a:pt x="1315854" y="41746"/>
                  </a:lnTo>
                  <a:close/>
                  <a:moveTo>
                    <a:pt x="958249" y="41746"/>
                  </a:moveTo>
                  <a:lnTo>
                    <a:pt x="958249" y="175847"/>
                  </a:lnTo>
                  <a:lnTo>
                    <a:pt x="1087202" y="175847"/>
                  </a:lnTo>
                  <a:lnTo>
                    <a:pt x="1087202" y="41746"/>
                  </a:lnTo>
                  <a:close/>
                  <a:moveTo>
                    <a:pt x="729440" y="41746"/>
                  </a:moveTo>
                  <a:lnTo>
                    <a:pt x="729440" y="175847"/>
                  </a:lnTo>
                  <a:lnTo>
                    <a:pt x="858393" y="175847"/>
                  </a:lnTo>
                  <a:lnTo>
                    <a:pt x="858393" y="41746"/>
                  </a:lnTo>
                  <a:close/>
                  <a:moveTo>
                    <a:pt x="493889" y="41746"/>
                  </a:moveTo>
                  <a:lnTo>
                    <a:pt x="493889" y="175847"/>
                  </a:lnTo>
                  <a:lnTo>
                    <a:pt x="622842" y="175847"/>
                  </a:lnTo>
                  <a:lnTo>
                    <a:pt x="622842" y="41746"/>
                  </a:lnTo>
                  <a:close/>
                  <a:moveTo>
                    <a:pt x="260368" y="41746"/>
                  </a:moveTo>
                  <a:lnTo>
                    <a:pt x="260368" y="175847"/>
                  </a:lnTo>
                  <a:lnTo>
                    <a:pt x="389321" y="175847"/>
                  </a:lnTo>
                  <a:lnTo>
                    <a:pt x="389321" y="41746"/>
                  </a:lnTo>
                  <a:close/>
                  <a:moveTo>
                    <a:pt x="35169" y="41746"/>
                  </a:moveTo>
                  <a:lnTo>
                    <a:pt x="35169" y="175847"/>
                  </a:lnTo>
                  <a:lnTo>
                    <a:pt x="164122" y="175847"/>
                  </a:lnTo>
                  <a:lnTo>
                    <a:pt x="164122" y="41746"/>
                  </a:lnTo>
                  <a:close/>
                  <a:moveTo>
                    <a:pt x="0" y="0"/>
                  </a:moveTo>
                  <a:lnTo>
                    <a:pt x="1360714" y="0"/>
                  </a:lnTo>
                  <a:lnTo>
                    <a:pt x="1360714" y="206829"/>
                  </a:lnTo>
                  <a:lnTo>
                    <a:pt x="0" y="206829"/>
                  </a:lnTo>
                  <a:close/>
                </a:path>
              </a:pathLst>
            </a:custGeom>
            <a:solidFill>
              <a:srgbClr val="9D9F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 noProof="0">
                <a:solidFill>
                  <a:srgbClr val="211F26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81" name="Vrije vorm 113">
              <a:extLst>
                <a:ext uri="{FF2B5EF4-FFF2-40B4-BE49-F238E27FC236}">
                  <a16:creationId xmlns:a16="http://schemas.microsoft.com/office/drawing/2014/main" id="{D0E7D4A8-A2D0-4C60-B832-704DEAC6C3B0}"/>
                </a:ext>
              </a:extLst>
            </p:cNvPr>
            <p:cNvSpPr/>
            <p:nvPr userDrawn="1"/>
          </p:nvSpPr>
          <p:spPr>
            <a:xfrm>
              <a:off x="8071339" y="2849823"/>
              <a:ext cx="1360714" cy="206829"/>
            </a:xfrm>
            <a:custGeom>
              <a:avLst/>
              <a:gdLst>
                <a:gd name="connsiteX0" fmla="*/ 1186901 w 1360714"/>
                <a:gd name="connsiteY0" fmla="*/ 41746 h 206829"/>
                <a:gd name="connsiteX1" fmla="*/ 1186901 w 1360714"/>
                <a:gd name="connsiteY1" fmla="*/ 175847 h 206829"/>
                <a:gd name="connsiteX2" fmla="*/ 1315854 w 1360714"/>
                <a:gd name="connsiteY2" fmla="*/ 175847 h 206829"/>
                <a:gd name="connsiteX3" fmla="*/ 1315854 w 1360714"/>
                <a:gd name="connsiteY3" fmla="*/ 41746 h 206829"/>
                <a:gd name="connsiteX4" fmla="*/ 958249 w 1360714"/>
                <a:gd name="connsiteY4" fmla="*/ 41746 h 206829"/>
                <a:gd name="connsiteX5" fmla="*/ 958249 w 1360714"/>
                <a:gd name="connsiteY5" fmla="*/ 175847 h 206829"/>
                <a:gd name="connsiteX6" fmla="*/ 1087202 w 1360714"/>
                <a:gd name="connsiteY6" fmla="*/ 175847 h 206829"/>
                <a:gd name="connsiteX7" fmla="*/ 1087202 w 1360714"/>
                <a:gd name="connsiteY7" fmla="*/ 41746 h 206829"/>
                <a:gd name="connsiteX8" fmla="*/ 729440 w 1360714"/>
                <a:gd name="connsiteY8" fmla="*/ 41746 h 206829"/>
                <a:gd name="connsiteX9" fmla="*/ 729440 w 1360714"/>
                <a:gd name="connsiteY9" fmla="*/ 175847 h 206829"/>
                <a:gd name="connsiteX10" fmla="*/ 858393 w 1360714"/>
                <a:gd name="connsiteY10" fmla="*/ 175847 h 206829"/>
                <a:gd name="connsiteX11" fmla="*/ 858393 w 1360714"/>
                <a:gd name="connsiteY11" fmla="*/ 41746 h 206829"/>
                <a:gd name="connsiteX12" fmla="*/ 493889 w 1360714"/>
                <a:gd name="connsiteY12" fmla="*/ 41746 h 206829"/>
                <a:gd name="connsiteX13" fmla="*/ 493889 w 1360714"/>
                <a:gd name="connsiteY13" fmla="*/ 175847 h 206829"/>
                <a:gd name="connsiteX14" fmla="*/ 622842 w 1360714"/>
                <a:gd name="connsiteY14" fmla="*/ 175847 h 206829"/>
                <a:gd name="connsiteX15" fmla="*/ 622842 w 1360714"/>
                <a:gd name="connsiteY15" fmla="*/ 41746 h 206829"/>
                <a:gd name="connsiteX16" fmla="*/ 260368 w 1360714"/>
                <a:gd name="connsiteY16" fmla="*/ 41746 h 206829"/>
                <a:gd name="connsiteX17" fmla="*/ 260368 w 1360714"/>
                <a:gd name="connsiteY17" fmla="*/ 175847 h 206829"/>
                <a:gd name="connsiteX18" fmla="*/ 389321 w 1360714"/>
                <a:gd name="connsiteY18" fmla="*/ 175847 h 206829"/>
                <a:gd name="connsiteX19" fmla="*/ 389321 w 1360714"/>
                <a:gd name="connsiteY19" fmla="*/ 41746 h 206829"/>
                <a:gd name="connsiteX20" fmla="*/ 35169 w 1360714"/>
                <a:gd name="connsiteY20" fmla="*/ 41746 h 206829"/>
                <a:gd name="connsiteX21" fmla="*/ 35169 w 1360714"/>
                <a:gd name="connsiteY21" fmla="*/ 175847 h 206829"/>
                <a:gd name="connsiteX22" fmla="*/ 164122 w 1360714"/>
                <a:gd name="connsiteY22" fmla="*/ 175847 h 206829"/>
                <a:gd name="connsiteX23" fmla="*/ 164122 w 1360714"/>
                <a:gd name="connsiteY23" fmla="*/ 41746 h 206829"/>
                <a:gd name="connsiteX24" fmla="*/ 0 w 1360714"/>
                <a:gd name="connsiteY24" fmla="*/ 0 h 206829"/>
                <a:gd name="connsiteX25" fmla="*/ 1360714 w 1360714"/>
                <a:gd name="connsiteY25" fmla="*/ 0 h 206829"/>
                <a:gd name="connsiteX26" fmla="*/ 1360714 w 1360714"/>
                <a:gd name="connsiteY26" fmla="*/ 206829 h 206829"/>
                <a:gd name="connsiteX27" fmla="*/ 0 w 1360714"/>
                <a:gd name="connsiteY27" fmla="*/ 206829 h 206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360714" h="206829">
                  <a:moveTo>
                    <a:pt x="1186901" y="41746"/>
                  </a:moveTo>
                  <a:lnTo>
                    <a:pt x="1186901" y="175847"/>
                  </a:lnTo>
                  <a:lnTo>
                    <a:pt x="1315854" y="175847"/>
                  </a:lnTo>
                  <a:lnTo>
                    <a:pt x="1315854" y="41746"/>
                  </a:lnTo>
                  <a:close/>
                  <a:moveTo>
                    <a:pt x="958249" y="41746"/>
                  </a:moveTo>
                  <a:lnTo>
                    <a:pt x="958249" y="175847"/>
                  </a:lnTo>
                  <a:lnTo>
                    <a:pt x="1087202" y="175847"/>
                  </a:lnTo>
                  <a:lnTo>
                    <a:pt x="1087202" y="41746"/>
                  </a:lnTo>
                  <a:close/>
                  <a:moveTo>
                    <a:pt x="729440" y="41746"/>
                  </a:moveTo>
                  <a:lnTo>
                    <a:pt x="729440" y="175847"/>
                  </a:lnTo>
                  <a:lnTo>
                    <a:pt x="858393" y="175847"/>
                  </a:lnTo>
                  <a:lnTo>
                    <a:pt x="858393" y="41746"/>
                  </a:lnTo>
                  <a:close/>
                  <a:moveTo>
                    <a:pt x="493889" y="41746"/>
                  </a:moveTo>
                  <a:lnTo>
                    <a:pt x="493889" y="175847"/>
                  </a:lnTo>
                  <a:lnTo>
                    <a:pt x="622842" y="175847"/>
                  </a:lnTo>
                  <a:lnTo>
                    <a:pt x="622842" y="41746"/>
                  </a:lnTo>
                  <a:close/>
                  <a:moveTo>
                    <a:pt x="260368" y="41746"/>
                  </a:moveTo>
                  <a:lnTo>
                    <a:pt x="260368" y="175847"/>
                  </a:lnTo>
                  <a:lnTo>
                    <a:pt x="389321" y="175847"/>
                  </a:lnTo>
                  <a:lnTo>
                    <a:pt x="389321" y="41746"/>
                  </a:lnTo>
                  <a:close/>
                  <a:moveTo>
                    <a:pt x="35169" y="41746"/>
                  </a:moveTo>
                  <a:lnTo>
                    <a:pt x="35169" y="175847"/>
                  </a:lnTo>
                  <a:lnTo>
                    <a:pt x="164122" y="175847"/>
                  </a:lnTo>
                  <a:lnTo>
                    <a:pt x="164122" y="41746"/>
                  </a:lnTo>
                  <a:close/>
                  <a:moveTo>
                    <a:pt x="0" y="0"/>
                  </a:moveTo>
                  <a:lnTo>
                    <a:pt x="1360714" y="0"/>
                  </a:lnTo>
                  <a:lnTo>
                    <a:pt x="1360714" y="206829"/>
                  </a:lnTo>
                  <a:lnTo>
                    <a:pt x="0" y="206829"/>
                  </a:lnTo>
                  <a:close/>
                </a:path>
              </a:pathLst>
            </a:custGeom>
            <a:solidFill>
              <a:srgbClr val="9D9F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 noProof="0">
                <a:solidFill>
                  <a:srgbClr val="211F26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82" name="Gelijkbenige driehoek 681">
              <a:extLst>
                <a:ext uri="{FF2B5EF4-FFF2-40B4-BE49-F238E27FC236}">
                  <a16:creationId xmlns:a16="http://schemas.microsoft.com/office/drawing/2014/main" id="{B71D8983-78FE-45DC-A592-7561DB255F13}"/>
                </a:ext>
              </a:extLst>
            </p:cNvPr>
            <p:cNvSpPr/>
            <p:nvPr/>
          </p:nvSpPr>
          <p:spPr>
            <a:xfrm rot="5400000">
              <a:off x="8584029" y="2156940"/>
              <a:ext cx="422946" cy="421401"/>
            </a:xfrm>
            <a:prstGeom prst="triangle">
              <a:avLst/>
            </a:prstGeom>
            <a:solidFill>
              <a:srgbClr val="1FF52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 noProof="0">
                <a:solidFill>
                  <a:srgbClr val="211F26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639" name="Ovaal 638">
            <a:extLst>
              <a:ext uri="{FF2B5EF4-FFF2-40B4-BE49-F238E27FC236}">
                <a16:creationId xmlns:a16="http://schemas.microsoft.com/office/drawing/2014/main" id="{08557350-CBCD-43CD-B676-2BC9CB4B3F24}"/>
              </a:ext>
            </a:extLst>
          </p:cNvPr>
          <p:cNvSpPr/>
          <p:nvPr/>
        </p:nvSpPr>
        <p:spPr>
          <a:xfrm>
            <a:off x="7508937" y="2234539"/>
            <a:ext cx="981962" cy="981962"/>
          </a:xfrm>
          <a:prstGeom prst="ellipse">
            <a:avLst/>
          </a:prstGeom>
          <a:solidFill>
            <a:srgbClr val="211F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600" noProof="0">
              <a:solidFill>
                <a:srgbClr val="211F2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45" name="H2">
            <a:hlinkClick r:id="rId5"/>
            <a:extLst>
              <a:ext uri="{FF2B5EF4-FFF2-40B4-BE49-F238E27FC236}">
                <a16:creationId xmlns:a16="http://schemas.microsoft.com/office/drawing/2014/main" id="{5C62B586-C238-4FF0-A03A-A38056C7C1B5}"/>
              </a:ext>
            </a:extLst>
          </p:cNvPr>
          <p:cNvSpPr txBox="1"/>
          <p:nvPr/>
        </p:nvSpPr>
        <p:spPr>
          <a:xfrm>
            <a:off x="7069652" y="3291187"/>
            <a:ext cx="1860532" cy="366802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 defTabSz="1217512">
              <a:spcAft>
                <a:spcPts val="600"/>
              </a:spcAft>
            </a:pPr>
            <a:r>
              <a:rPr lang="nl-NL" sz="1200" cap="all" noProof="0">
                <a:solidFill>
                  <a:srgbClr val="211F26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Werken met</a:t>
            </a:r>
            <a:br>
              <a:rPr lang="nl-NL" sz="1200" cap="all" noProof="0">
                <a:solidFill>
                  <a:srgbClr val="211F26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</a:br>
            <a:r>
              <a:rPr lang="nl-NL" sz="1200" cap="all" noProof="0">
                <a:solidFill>
                  <a:srgbClr val="211F26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afbeeldingen</a:t>
            </a:r>
          </a:p>
        </p:txBody>
      </p:sp>
      <p:grpSp>
        <p:nvGrpSpPr>
          <p:cNvPr id="653" name="Afbeeldingen icoon">
            <a:extLst>
              <a:ext uri="{FF2B5EF4-FFF2-40B4-BE49-F238E27FC236}">
                <a16:creationId xmlns:a16="http://schemas.microsoft.com/office/drawing/2014/main" id="{4199E879-6DE0-496A-BF2C-97E2D23FC502}"/>
              </a:ext>
            </a:extLst>
          </p:cNvPr>
          <p:cNvGrpSpPr/>
          <p:nvPr userDrawn="1"/>
        </p:nvGrpSpPr>
        <p:grpSpPr>
          <a:xfrm>
            <a:off x="7825657" y="2537388"/>
            <a:ext cx="348523" cy="376264"/>
            <a:chOff x="14466489" y="1001522"/>
            <a:chExt cx="290627" cy="314333"/>
          </a:xfrm>
        </p:grpSpPr>
        <p:sp>
          <p:nvSpPr>
            <p:cNvPr id="673" name="Rechthoek 672">
              <a:extLst>
                <a:ext uri="{FF2B5EF4-FFF2-40B4-BE49-F238E27FC236}">
                  <a16:creationId xmlns:a16="http://schemas.microsoft.com/office/drawing/2014/main" id="{83BBA8E1-F2DE-4904-A556-34B2C4B1F709}"/>
                </a:ext>
              </a:extLst>
            </p:cNvPr>
            <p:cNvSpPr/>
            <p:nvPr userDrawn="1"/>
          </p:nvSpPr>
          <p:spPr>
            <a:xfrm>
              <a:off x="14466489" y="1001522"/>
              <a:ext cx="257935" cy="254168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800" b="0" noProof="0">
                <a:solidFill>
                  <a:srgbClr val="211F26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74" name="Ovaal 673">
              <a:extLst>
                <a:ext uri="{FF2B5EF4-FFF2-40B4-BE49-F238E27FC236}">
                  <a16:creationId xmlns:a16="http://schemas.microsoft.com/office/drawing/2014/main" id="{96216FD7-C3A5-4B34-BA67-AAF89D399AA5}"/>
                </a:ext>
              </a:extLst>
            </p:cNvPr>
            <p:cNvSpPr/>
            <p:nvPr userDrawn="1"/>
          </p:nvSpPr>
          <p:spPr>
            <a:xfrm>
              <a:off x="14623626" y="1033630"/>
              <a:ext cx="71169" cy="71169"/>
            </a:xfrm>
            <a:prstGeom prst="ellipse">
              <a:avLst/>
            </a:prstGeom>
            <a:solidFill>
              <a:srgbClr val="1FF5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noProof="0">
                <a:solidFill>
                  <a:srgbClr val="211F26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75" name="Vrije vorm: vorm 674">
              <a:extLst>
                <a:ext uri="{FF2B5EF4-FFF2-40B4-BE49-F238E27FC236}">
                  <a16:creationId xmlns:a16="http://schemas.microsoft.com/office/drawing/2014/main" id="{39EC1AE9-36FE-42E0-B92A-6F6314EDD630}"/>
                </a:ext>
              </a:extLst>
            </p:cNvPr>
            <p:cNvSpPr/>
            <p:nvPr userDrawn="1"/>
          </p:nvSpPr>
          <p:spPr>
            <a:xfrm rot="2700000">
              <a:off x="14498877" y="1157846"/>
              <a:ext cx="168558" cy="147459"/>
            </a:xfrm>
            <a:custGeom>
              <a:avLst/>
              <a:gdLst>
                <a:gd name="connsiteX0" fmla="*/ 12837 w 168558"/>
                <a:gd name="connsiteY0" fmla="*/ 12836 h 147459"/>
                <a:gd name="connsiteX1" fmla="*/ 43826 w 168558"/>
                <a:gd name="connsiteY1" fmla="*/ 0 h 147459"/>
                <a:gd name="connsiteX2" fmla="*/ 168558 w 168558"/>
                <a:gd name="connsiteY2" fmla="*/ 0 h 147459"/>
                <a:gd name="connsiteX3" fmla="*/ 21099 w 168558"/>
                <a:gd name="connsiteY3" fmla="*/ 147459 h 147459"/>
                <a:gd name="connsiteX4" fmla="*/ 0 w 168558"/>
                <a:gd name="connsiteY4" fmla="*/ 126361 h 147459"/>
                <a:gd name="connsiteX5" fmla="*/ 0 w 168558"/>
                <a:gd name="connsiteY5" fmla="*/ 43826 h 147459"/>
                <a:gd name="connsiteX6" fmla="*/ 12837 w 168558"/>
                <a:gd name="connsiteY6" fmla="*/ 12836 h 14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558" h="147459">
                  <a:moveTo>
                    <a:pt x="12837" y="12836"/>
                  </a:moveTo>
                  <a:cubicBezTo>
                    <a:pt x="20768" y="4905"/>
                    <a:pt x="31724" y="0"/>
                    <a:pt x="43826" y="0"/>
                  </a:cubicBezTo>
                  <a:lnTo>
                    <a:pt x="168558" y="0"/>
                  </a:lnTo>
                  <a:lnTo>
                    <a:pt x="21099" y="147459"/>
                  </a:lnTo>
                  <a:lnTo>
                    <a:pt x="0" y="126361"/>
                  </a:lnTo>
                  <a:lnTo>
                    <a:pt x="0" y="43826"/>
                  </a:lnTo>
                  <a:cubicBezTo>
                    <a:pt x="1" y="31723"/>
                    <a:pt x="4906" y="20767"/>
                    <a:pt x="12837" y="12836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noProof="0">
                <a:solidFill>
                  <a:srgbClr val="211F26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76" name="Rechthoek: afgeronde hoeken 675">
              <a:extLst>
                <a:ext uri="{FF2B5EF4-FFF2-40B4-BE49-F238E27FC236}">
                  <a16:creationId xmlns:a16="http://schemas.microsoft.com/office/drawing/2014/main" id="{8ABCE77C-11A2-45F0-9AAB-C3026A01288E}"/>
                </a:ext>
              </a:extLst>
            </p:cNvPr>
            <p:cNvSpPr/>
            <p:nvPr userDrawn="1"/>
          </p:nvSpPr>
          <p:spPr>
            <a:xfrm>
              <a:off x="14601150" y="1145314"/>
              <a:ext cx="155966" cy="116816"/>
            </a:xfrm>
            <a:prstGeom prst="roundRect">
              <a:avLst/>
            </a:prstGeom>
            <a:solidFill>
              <a:srgbClr val="FFFFFF"/>
            </a:solidFill>
            <a:ln w="19050">
              <a:solidFill>
                <a:srgbClr val="9D9F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800" b="0" noProof="0">
                <a:solidFill>
                  <a:srgbClr val="211F26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677" name="Rechte verbindingslijn 676">
              <a:extLst>
                <a:ext uri="{FF2B5EF4-FFF2-40B4-BE49-F238E27FC236}">
                  <a16:creationId xmlns:a16="http://schemas.microsoft.com/office/drawing/2014/main" id="{52471ADA-F581-4ABB-B5E5-208C81192F8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4637490" y="1308665"/>
              <a:ext cx="83286" cy="0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9D9F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78" name="Rechte verbindingslijn 677">
              <a:extLst>
                <a:ext uri="{FF2B5EF4-FFF2-40B4-BE49-F238E27FC236}">
                  <a16:creationId xmlns:a16="http://schemas.microsoft.com/office/drawing/2014/main" id="{49B27AC0-61F2-4031-81AE-4BD7B3F1675D}"/>
                </a:ext>
              </a:extLst>
            </p:cNvPr>
            <p:cNvCxnSpPr>
              <a:cxnSpLocks/>
              <a:stCxn id="676" idx="2"/>
            </p:cNvCxnSpPr>
            <p:nvPr userDrawn="1"/>
          </p:nvCxnSpPr>
          <p:spPr>
            <a:xfrm flipH="1">
              <a:off x="14678717" y="1262130"/>
              <a:ext cx="416" cy="43573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9D9F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643" name="Ovaal 642">
            <a:extLst>
              <a:ext uri="{FF2B5EF4-FFF2-40B4-BE49-F238E27FC236}">
                <a16:creationId xmlns:a16="http://schemas.microsoft.com/office/drawing/2014/main" id="{3CB50DF0-D612-46AB-BDB8-181736F7F95C}"/>
              </a:ext>
            </a:extLst>
          </p:cNvPr>
          <p:cNvSpPr/>
          <p:nvPr/>
        </p:nvSpPr>
        <p:spPr>
          <a:xfrm>
            <a:off x="10009474" y="4456311"/>
            <a:ext cx="981962" cy="981962"/>
          </a:xfrm>
          <a:prstGeom prst="ellipse">
            <a:avLst/>
          </a:prstGeom>
          <a:solidFill>
            <a:srgbClr val="211F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600" noProof="0">
              <a:solidFill>
                <a:srgbClr val="211F2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50" name="H2">
            <a:hlinkClick r:id="rId6"/>
            <a:extLst>
              <a:ext uri="{FF2B5EF4-FFF2-40B4-BE49-F238E27FC236}">
                <a16:creationId xmlns:a16="http://schemas.microsoft.com/office/drawing/2014/main" id="{A8F5AAD5-BE66-4DC3-882B-B027A5896F43}"/>
              </a:ext>
            </a:extLst>
          </p:cNvPr>
          <p:cNvSpPr txBox="1"/>
          <p:nvPr/>
        </p:nvSpPr>
        <p:spPr>
          <a:xfrm>
            <a:off x="9477163" y="5513508"/>
            <a:ext cx="2046585" cy="366802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 defTabSz="1217512">
              <a:spcAft>
                <a:spcPts val="600"/>
              </a:spcAft>
            </a:pPr>
            <a:r>
              <a:rPr lang="nl-NL" sz="1200" cap="all" noProof="0">
                <a:solidFill>
                  <a:srgbClr val="211F26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Meer weten?</a:t>
            </a:r>
            <a:br>
              <a:rPr lang="nl-NL" sz="1200" cap="all" noProof="0">
                <a:solidFill>
                  <a:srgbClr val="211F26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</a:br>
            <a:r>
              <a:rPr lang="nl-NL" sz="1200" cap="all" noProof="0">
                <a:solidFill>
                  <a:srgbClr val="211F26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stel je vraag aan ons</a:t>
            </a:r>
          </a:p>
        </p:txBody>
      </p:sp>
      <p:grpSp>
        <p:nvGrpSpPr>
          <p:cNvPr id="3" name="Community icoon">
            <a:extLst>
              <a:ext uri="{FF2B5EF4-FFF2-40B4-BE49-F238E27FC236}">
                <a16:creationId xmlns:a16="http://schemas.microsoft.com/office/drawing/2014/main" id="{83998283-57C2-445B-A90C-D1449AFD984A}"/>
              </a:ext>
            </a:extLst>
          </p:cNvPr>
          <p:cNvGrpSpPr/>
          <p:nvPr userDrawn="1"/>
        </p:nvGrpSpPr>
        <p:grpSpPr>
          <a:xfrm>
            <a:off x="10202348" y="4765834"/>
            <a:ext cx="596217" cy="362915"/>
            <a:chOff x="10202348" y="4765834"/>
            <a:chExt cx="596217" cy="362915"/>
          </a:xfrm>
        </p:grpSpPr>
        <p:sp>
          <p:nvSpPr>
            <p:cNvPr id="670" name="Vrije vorm: vorm 669">
              <a:extLst>
                <a:ext uri="{FF2B5EF4-FFF2-40B4-BE49-F238E27FC236}">
                  <a16:creationId xmlns:a16="http://schemas.microsoft.com/office/drawing/2014/main" id="{289AEFEA-D789-41FD-AD60-91FAD197A054}"/>
                </a:ext>
              </a:extLst>
            </p:cNvPr>
            <p:cNvSpPr/>
            <p:nvPr/>
          </p:nvSpPr>
          <p:spPr>
            <a:xfrm>
              <a:off x="10280115" y="4765834"/>
              <a:ext cx="440682" cy="298109"/>
            </a:xfrm>
            <a:custGeom>
              <a:avLst/>
              <a:gdLst>
                <a:gd name="connsiteX0" fmla="*/ 425584 w 466769"/>
                <a:gd name="connsiteY0" fmla="*/ 274570 h 315755"/>
                <a:gd name="connsiteX1" fmla="*/ 41186 w 466769"/>
                <a:gd name="connsiteY1" fmla="*/ 274570 h 315755"/>
                <a:gd name="connsiteX2" fmla="*/ 41186 w 466769"/>
                <a:gd name="connsiteY2" fmla="*/ 41186 h 315755"/>
                <a:gd name="connsiteX3" fmla="*/ 425584 w 466769"/>
                <a:gd name="connsiteY3" fmla="*/ 41186 h 315755"/>
                <a:gd name="connsiteX4" fmla="*/ 466769 w 466769"/>
                <a:gd name="connsiteY4" fmla="*/ 27457 h 315755"/>
                <a:gd name="connsiteX5" fmla="*/ 439312 w 466769"/>
                <a:gd name="connsiteY5" fmla="*/ 0 h 315755"/>
                <a:gd name="connsiteX6" fmla="*/ 27457 w 466769"/>
                <a:gd name="connsiteY6" fmla="*/ 0 h 315755"/>
                <a:gd name="connsiteX7" fmla="*/ 0 w 466769"/>
                <a:gd name="connsiteY7" fmla="*/ 27457 h 315755"/>
                <a:gd name="connsiteX8" fmla="*/ 0 w 466769"/>
                <a:gd name="connsiteY8" fmla="*/ 315756 h 315755"/>
                <a:gd name="connsiteX9" fmla="*/ 466769 w 466769"/>
                <a:gd name="connsiteY9" fmla="*/ 315756 h 315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6769" h="315755">
                  <a:moveTo>
                    <a:pt x="425584" y="274570"/>
                  </a:moveTo>
                  <a:lnTo>
                    <a:pt x="41186" y="274570"/>
                  </a:lnTo>
                  <a:lnTo>
                    <a:pt x="41186" y="41186"/>
                  </a:lnTo>
                  <a:lnTo>
                    <a:pt x="425584" y="41186"/>
                  </a:lnTo>
                  <a:close/>
                  <a:moveTo>
                    <a:pt x="466769" y="27457"/>
                  </a:moveTo>
                  <a:cubicBezTo>
                    <a:pt x="466769" y="12293"/>
                    <a:pt x="454476" y="0"/>
                    <a:pt x="439312" y="0"/>
                  </a:cubicBezTo>
                  <a:lnTo>
                    <a:pt x="27457" y="0"/>
                  </a:lnTo>
                  <a:cubicBezTo>
                    <a:pt x="12293" y="0"/>
                    <a:pt x="0" y="12293"/>
                    <a:pt x="0" y="27457"/>
                  </a:cubicBezTo>
                  <a:lnTo>
                    <a:pt x="0" y="315756"/>
                  </a:lnTo>
                  <a:lnTo>
                    <a:pt x="466769" y="315756"/>
                  </a:lnTo>
                  <a:close/>
                </a:path>
              </a:pathLst>
            </a:custGeom>
            <a:solidFill>
              <a:srgbClr val="ECECEC"/>
            </a:solidFill>
            <a:ln w="6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>
                <a:solidFill>
                  <a:srgbClr val="211F26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71" name="Vrije vorm: vorm 670">
              <a:extLst>
                <a:ext uri="{FF2B5EF4-FFF2-40B4-BE49-F238E27FC236}">
                  <a16:creationId xmlns:a16="http://schemas.microsoft.com/office/drawing/2014/main" id="{1E619650-9DFF-4A2F-8E24-397838EE2A0F}"/>
                </a:ext>
              </a:extLst>
            </p:cNvPr>
            <p:cNvSpPr/>
            <p:nvPr/>
          </p:nvSpPr>
          <p:spPr>
            <a:xfrm>
              <a:off x="10202348" y="5089865"/>
              <a:ext cx="596217" cy="38884"/>
            </a:xfrm>
            <a:custGeom>
              <a:avLst/>
              <a:gdLst>
                <a:gd name="connsiteX0" fmla="*/ 356941 w 631511"/>
                <a:gd name="connsiteY0" fmla="*/ 0 h 41185"/>
                <a:gd name="connsiteX1" fmla="*/ 356941 w 631511"/>
                <a:gd name="connsiteY1" fmla="*/ 6864 h 41185"/>
                <a:gd name="connsiteX2" fmla="*/ 350929 w 631511"/>
                <a:gd name="connsiteY2" fmla="*/ 13729 h 41185"/>
                <a:gd name="connsiteX3" fmla="*/ 350077 w 631511"/>
                <a:gd name="connsiteY3" fmla="*/ 13729 h 41185"/>
                <a:gd name="connsiteX4" fmla="*/ 281434 w 631511"/>
                <a:gd name="connsiteY4" fmla="*/ 13729 h 41185"/>
                <a:gd name="connsiteX5" fmla="*/ 274570 w 631511"/>
                <a:gd name="connsiteY5" fmla="*/ 7716 h 41185"/>
                <a:gd name="connsiteX6" fmla="*/ 274570 w 631511"/>
                <a:gd name="connsiteY6" fmla="*/ 6864 h 41185"/>
                <a:gd name="connsiteX7" fmla="*/ 274570 w 631511"/>
                <a:gd name="connsiteY7" fmla="*/ 0 h 41185"/>
                <a:gd name="connsiteX8" fmla="*/ 0 w 631511"/>
                <a:gd name="connsiteY8" fmla="*/ 0 h 41185"/>
                <a:gd name="connsiteX9" fmla="*/ 0 w 631511"/>
                <a:gd name="connsiteY9" fmla="*/ 13729 h 41185"/>
                <a:gd name="connsiteX10" fmla="*/ 27457 w 631511"/>
                <a:gd name="connsiteY10" fmla="*/ 41186 h 41185"/>
                <a:gd name="connsiteX11" fmla="*/ 604054 w 631511"/>
                <a:gd name="connsiteY11" fmla="*/ 41186 h 41185"/>
                <a:gd name="connsiteX12" fmla="*/ 631511 w 631511"/>
                <a:gd name="connsiteY12" fmla="*/ 13729 h 41185"/>
                <a:gd name="connsiteX13" fmla="*/ 631511 w 631511"/>
                <a:gd name="connsiteY13" fmla="*/ 0 h 41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31511" h="41185">
                  <a:moveTo>
                    <a:pt x="356941" y="0"/>
                  </a:moveTo>
                  <a:lnTo>
                    <a:pt x="356941" y="6864"/>
                  </a:lnTo>
                  <a:cubicBezTo>
                    <a:pt x="357176" y="10420"/>
                    <a:pt x="354484" y="13493"/>
                    <a:pt x="350929" y="13729"/>
                  </a:cubicBezTo>
                  <a:cubicBezTo>
                    <a:pt x="350645" y="13747"/>
                    <a:pt x="350360" y="13747"/>
                    <a:pt x="350077" y="13729"/>
                  </a:cubicBezTo>
                  <a:lnTo>
                    <a:pt x="281434" y="13729"/>
                  </a:lnTo>
                  <a:cubicBezTo>
                    <a:pt x="277879" y="13964"/>
                    <a:pt x="274805" y="11272"/>
                    <a:pt x="274570" y="7716"/>
                  </a:cubicBezTo>
                  <a:cubicBezTo>
                    <a:pt x="274551" y="7433"/>
                    <a:pt x="274551" y="7148"/>
                    <a:pt x="274570" y="6864"/>
                  </a:cubicBezTo>
                  <a:lnTo>
                    <a:pt x="274570" y="0"/>
                  </a:lnTo>
                  <a:lnTo>
                    <a:pt x="0" y="0"/>
                  </a:lnTo>
                  <a:lnTo>
                    <a:pt x="0" y="13729"/>
                  </a:lnTo>
                  <a:cubicBezTo>
                    <a:pt x="0" y="28892"/>
                    <a:pt x="12293" y="41186"/>
                    <a:pt x="27457" y="41186"/>
                  </a:cubicBezTo>
                  <a:lnTo>
                    <a:pt x="604054" y="41186"/>
                  </a:lnTo>
                  <a:cubicBezTo>
                    <a:pt x="619218" y="41186"/>
                    <a:pt x="631511" y="28892"/>
                    <a:pt x="631511" y="13729"/>
                  </a:cubicBezTo>
                  <a:lnTo>
                    <a:pt x="631511" y="0"/>
                  </a:lnTo>
                  <a:close/>
                </a:path>
              </a:pathLst>
            </a:custGeom>
            <a:solidFill>
              <a:srgbClr val="ECECEC"/>
            </a:solidFill>
            <a:ln w="6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>
                <a:solidFill>
                  <a:srgbClr val="211F26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72" name="Vrije vorm: vorm 671">
              <a:extLst>
                <a:ext uri="{FF2B5EF4-FFF2-40B4-BE49-F238E27FC236}">
                  <a16:creationId xmlns:a16="http://schemas.microsoft.com/office/drawing/2014/main" id="{5C000584-83FF-4CA2-B5CB-F4A383950316}"/>
                </a:ext>
              </a:extLst>
            </p:cNvPr>
            <p:cNvSpPr/>
            <p:nvPr/>
          </p:nvSpPr>
          <p:spPr>
            <a:xfrm>
              <a:off x="10409727" y="4824160"/>
              <a:ext cx="181457" cy="181457"/>
            </a:xfrm>
            <a:custGeom>
              <a:avLst/>
              <a:gdLst>
                <a:gd name="connsiteX0" fmla="*/ 96100 w 192199"/>
                <a:gd name="connsiteY0" fmla="*/ 0 h 192199"/>
                <a:gd name="connsiteX1" fmla="*/ 0 w 192199"/>
                <a:gd name="connsiteY1" fmla="*/ 96100 h 192199"/>
                <a:gd name="connsiteX2" fmla="*/ 96100 w 192199"/>
                <a:gd name="connsiteY2" fmla="*/ 192199 h 192199"/>
                <a:gd name="connsiteX3" fmla="*/ 192199 w 192199"/>
                <a:gd name="connsiteY3" fmla="*/ 96100 h 192199"/>
                <a:gd name="connsiteX4" fmla="*/ 96100 w 192199"/>
                <a:gd name="connsiteY4" fmla="*/ 0 h 192199"/>
                <a:gd name="connsiteX5" fmla="*/ 102964 w 192199"/>
                <a:gd name="connsiteY5" fmla="*/ 102964 h 192199"/>
                <a:gd name="connsiteX6" fmla="*/ 134471 w 192199"/>
                <a:gd name="connsiteY6" fmla="*/ 102964 h 192199"/>
                <a:gd name="connsiteX7" fmla="*/ 102964 w 192199"/>
                <a:gd name="connsiteY7" fmla="*/ 165497 h 192199"/>
                <a:gd name="connsiteX8" fmla="*/ 102964 w 192199"/>
                <a:gd name="connsiteY8" fmla="*/ 89235 h 192199"/>
                <a:gd name="connsiteX9" fmla="*/ 102964 w 192199"/>
                <a:gd name="connsiteY9" fmla="*/ 26633 h 192199"/>
                <a:gd name="connsiteX10" fmla="*/ 134471 w 192199"/>
                <a:gd name="connsiteY10" fmla="*/ 89235 h 192199"/>
                <a:gd name="connsiteX11" fmla="*/ 89235 w 192199"/>
                <a:gd name="connsiteY11" fmla="*/ 89235 h 192199"/>
                <a:gd name="connsiteX12" fmla="*/ 58758 w 192199"/>
                <a:gd name="connsiteY12" fmla="*/ 89235 h 192199"/>
                <a:gd name="connsiteX13" fmla="*/ 89235 w 192199"/>
                <a:gd name="connsiteY13" fmla="*/ 27457 h 192199"/>
                <a:gd name="connsiteX14" fmla="*/ 89235 w 192199"/>
                <a:gd name="connsiteY14" fmla="*/ 102964 h 192199"/>
                <a:gd name="connsiteX15" fmla="*/ 89235 w 192199"/>
                <a:gd name="connsiteY15" fmla="*/ 164742 h 192199"/>
                <a:gd name="connsiteX16" fmla="*/ 58758 w 192199"/>
                <a:gd name="connsiteY16" fmla="*/ 102964 h 192199"/>
                <a:gd name="connsiteX17" fmla="*/ 44961 w 192199"/>
                <a:gd name="connsiteY17" fmla="*/ 89235 h 192199"/>
                <a:gd name="connsiteX18" fmla="*/ 15582 w 192199"/>
                <a:gd name="connsiteY18" fmla="*/ 89235 h 192199"/>
                <a:gd name="connsiteX19" fmla="*/ 80586 w 192199"/>
                <a:gd name="connsiteY19" fmla="*/ 16817 h 192199"/>
                <a:gd name="connsiteX20" fmla="*/ 44961 w 192199"/>
                <a:gd name="connsiteY20" fmla="*/ 89235 h 192199"/>
                <a:gd name="connsiteX21" fmla="*/ 44961 w 192199"/>
                <a:gd name="connsiteY21" fmla="*/ 102964 h 192199"/>
                <a:gd name="connsiteX22" fmla="*/ 80724 w 192199"/>
                <a:gd name="connsiteY22" fmla="*/ 175450 h 192199"/>
                <a:gd name="connsiteX23" fmla="*/ 15582 w 192199"/>
                <a:gd name="connsiteY23" fmla="*/ 102964 h 192199"/>
                <a:gd name="connsiteX24" fmla="*/ 148268 w 192199"/>
                <a:gd name="connsiteY24" fmla="*/ 102964 h 192199"/>
                <a:gd name="connsiteX25" fmla="*/ 176617 w 192199"/>
                <a:gd name="connsiteY25" fmla="*/ 102964 h 192199"/>
                <a:gd name="connsiteX26" fmla="*/ 112711 w 192199"/>
                <a:gd name="connsiteY26" fmla="*/ 175176 h 192199"/>
                <a:gd name="connsiteX27" fmla="*/ 148268 w 192199"/>
                <a:gd name="connsiteY27" fmla="*/ 102964 h 192199"/>
                <a:gd name="connsiteX28" fmla="*/ 148268 w 192199"/>
                <a:gd name="connsiteY28" fmla="*/ 89235 h 192199"/>
                <a:gd name="connsiteX29" fmla="*/ 112917 w 192199"/>
                <a:gd name="connsiteY29" fmla="*/ 17092 h 192199"/>
                <a:gd name="connsiteX30" fmla="*/ 176617 w 192199"/>
                <a:gd name="connsiteY30" fmla="*/ 89235 h 192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2199" h="192199">
                  <a:moveTo>
                    <a:pt x="96100" y="0"/>
                  </a:moveTo>
                  <a:cubicBezTo>
                    <a:pt x="43025" y="0"/>
                    <a:pt x="0" y="43025"/>
                    <a:pt x="0" y="96100"/>
                  </a:cubicBezTo>
                  <a:cubicBezTo>
                    <a:pt x="0" y="149174"/>
                    <a:pt x="43025" y="192199"/>
                    <a:pt x="96100" y="192199"/>
                  </a:cubicBezTo>
                  <a:cubicBezTo>
                    <a:pt x="149174" y="192199"/>
                    <a:pt x="192199" y="149174"/>
                    <a:pt x="192199" y="96100"/>
                  </a:cubicBezTo>
                  <a:cubicBezTo>
                    <a:pt x="192199" y="43025"/>
                    <a:pt x="149174" y="0"/>
                    <a:pt x="96100" y="0"/>
                  </a:cubicBezTo>
                  <a:close/>
                  <a:moveTo>
                    <a:pt x="102964" y="102964"/>
                  </a:moveTo>
                  <a:lnTo>
                    <a:pt x="134471" y="102964"/>
                  </a:lnTo>
                  <a:cubicBezTo>
                    <a:pt x="130883" y="126628"/>
                    <a:pt x="119846" y="148532"/>
                    <a:pt x="102964" y="165497"/>
                  </a:cubicBezTo>
                  <a:close/>
                  <a:moveTo>
                    <a:pt x="102964" y="89235"/>
                  </a:moveTo>
                  <a:lnTo>
                    <a:pt x="102964" y="26633"/>
                  </a:lnTo>
                  <a:cubicBezTo>
                    <a:pt x="119864" y="43614"/>
                    <a:pt x="130901" y="65545"/>
                    <a:pt x="134471" y="89235"/>
                  </a:cubicBezTo>
                  <a:close/>
                  <a:moveTo>
                    <a:pt x="89235" y="89235"/>
                  </a:moveTo>
                  <a:lnTo>
                    <a:pt x="58758" y="89235"/>
                  </a:lnTo>
                  <a:cubicBezTo>
                    <a:pt x="62172" y="65951"/>
                    <a:pt x="72836" y="44335"/>
                    <a:pt x="89235" y="27457"/>
                  </a:cubicBezTo>
                  <a:close/>
                  <a:moveTo>
                    <a:pt x="89235" y="102964"/>
                  </a:moveTo>
                  <a:lnTo>
                    <a:pt x="89235" y="164742"/>
                  </a:lnTo>
                  <a:cubicBezTo>
                    <a:pt x="72867" y="147842"/>
                    <a:pt x="62207" y="126237"/>
                    <a:pt x="58758" y="102964"/>
                  </a:cubicBezTo>
                  <a:close/>
                  <a:moveTo>
                    <a:pt x="44961" y="89235"/>
                  </a:moveTo>
                  <a:lnTo>
                    <a:pt x="15582" y="89235"/>
                  </a:lnTo>
                  <a:cubicBezTo>
                    <a:pt x="18629" y="53280"/>
                    <a:pt x="45168" y="23715"/>
                    <a:pt x="80586" y="16817"/>
                  </a:cubicBezTo>
                  <a:cubicBezTo>
                    <a:pt x="61018" y="36344"/>
                    <a:pt x="48487" y="61816"/>
                    <a:pt x="44961" y="89235"/>
                  </a:cubicBezTo>
                  <a:close/>
                  <a:moveTo>
                    <a:pt x="44961" y="102964"/>
                  </a:moveTo>
                  <a:cubicBezTo>
                    <a:pt x="48490" y="130430"/>
                    <a:pt x="61074" y="155937"/>
                    <a:pt x="80724" y="175450"/>
                  </a:cubicBezTo>
                  <a:cubicBezTo>
                    <a:pt x="45253" y="168557"/>
                    <a:pt x="18660" y="138967"/>
                    <a:pt x="15582" y="102964"/>
                  </a:cubicBezTo>
                  <a:close/>
                  <a:moveTo>
                    <a:pt x="148268" y="102964"/>
                  </a:moveTo>
                  <a:lnTo>
                    <a:pt x="176617" y="102964"/>
                  </a:lnTo>
                  <a:cubicBezTo>
                    <a:pt x="173611" y="138511"/>
                    <a:pt x="147629" y="167870"/>
                    <a:pt x="112711" y="175176"/>
                  </a:cubicBezTo>
                  <a:cubicBezTo>
                    <a:pt x="132269" y="155733"/>
                    <a:pt x="144782" y="130321"/>
                    <a:pt x="148268" y="102964"/>
                  </a:cubicBezTo>
                  <a:close/>
                  <a:moveTo>
                    <a:pt x="148268" y="89235"/>
                  </a:moveTo>
                  <a:cubicBezTo>
                    <a:pt x="144754" y="61950"/>
                    <a:pt x="132326" y="36589"/>
                    <a:pt x="112917" y="17092"/>
                  </a:cubicBezTo>
                  <a:cubicBezTo>
                    <a:pt x="147732" y="24470"/>
                    <a:pt x="173607" y="53775"/>
                    <a:pt x="176617" y="89235"/>
                  </a:cubicBezTo>
                  <a:close/>
                </a:path>
              </a:pathLst>
            </a:custGeom>
            <a:solidFill>
              <a:srgbClr val="1FF524"/>
            </a:solidFill>
            <a:ln w="6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>
                <a:solidFill>
                  <a:srgbClr val="211F26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638" name="Ovaal 637">
            <a:extLst>
              <a:ext uri="{FF2B5EF4-FFF2-40B4-BE49-F238E27FC236}">
                <a16:creationId xmlns:a16="http://schemas.microsoft.com/office/drawing/2014/main" id="{E0B1B0C7-418A-4684-BC28-4DF93822A574}"/>
              </a:ext>
            </a:extLst>
          </p:cNvPr>
          <p:cNvSpPr/>
          <p:nvPr userDrawn="1"/>
        </p:nvSpPr>
        <p:spPr>
          <a:xfrm>
            <a:off x="5008400" y="2234539"/>
            <a:ext cx="981962" cy="981962"/>
          </a:xfrm>
          <a:prstGeom prst="ellipse">
            <a:avLst/>
          </a:prstGeom>
          <a:solidFill>
            <a:srgbClr val="211F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600" noProof="0">
              <a:solidFill>
                <a:srgbClr val="211F2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44" name="H2">
            <a:hlinkClick r:id="rId7"/>
            <a:extLst>
              <a:ext uri="{FF2B5EF4-FFF2-40B4-BE49-F238E27FC236}">
                <a16:creationId xmlns:a16="http://schemas.microsoft.com/office/drawing/2014/main" id="{C423FE00-7829-4830-A16C-748DC5BDCDC5}"/>
              </a:ext>
            </a:extLst>
          </p:cNvPr>
          <p:cNvSpPr txBox="1"/>
          <p:nvPr userDrawn="1"/>
        </p:nvSpPr>
        <p:spPr>
          <a:xfrm>
            <a:off x="4569115" y="3291187"/>
            <a:ext cx="1860532" cy="366802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 defTabSz="1217512">
              <a:spcAft>
                <a:spcPts val="600"/>
              </a:spcAft>
            </a:pPr>
            <a:r>
              <a:rPr lang="nl-NL" sz="1200" cap="all" noProof="0">
                <a:solidFill>
                  <a:srgbClr val="211F26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Werken met</a:t>
            </a:r>
            <a:br>
              <a:rPr lang="nl-NL" sz="1200" cap="all" noProof="0">
                <a:solidFill>
                  <a:srgbClr val="211F26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</a:br>
            <a:r>
              <a:rPr lang="nl-NL" sz="1200" cap="all" noProof="0">
                <a:solidFill>
                  <a:srgbClr val="211F26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tekstniveaus</a:t>
            </a:r>
            <a:endParaRPr lang="nl-NL" sz="1000" noProof="0">
              <a:solidFill>
                <a:srgbClr val="211F26"/>
              </a:solidFill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655" name="Tekst niveaus icoon">
            <a:extLst>
              <a:ext uri="{FF2B5EF4-FFF2-40B4-BE49-F238E27FC236}">
                <a16:creationId xmlns:a16="http://schemas.microsoft.com/office/drawing/2014/main" id="{7D94ECDD-6F53-477E-9F8A-D5142EF29DBE}"/>
              </a:ext>
            </a:extLst>
          </p:cNvPr>
          <p:cNvGrpSpPr/>
          <p:nvPr userDrawn="1"/>
        </p:nvGrpSpPr>
        <p:grpSpPr>
          <a:xfrm>
            <a:off x="5193960" y="2618763"/>
            <a:ext cx="610842" cy="213514"/>
            <a:chOff x="2745475" y="2728138"/>
            <a:chExt cx="647002" cy="226154"/>
          </a:xfrm>
        </p:grpSpPr>
        <p:grpSp>
          <p:nvGrpSpPr>
            <p:cNvPr id="656" name="Groep 655">
              <a:extLst>
                <a:ext uri="{FF2B5EF4-FFF2-40B4-BE49-F238E27FC236}">
                  <a16:creationId xmlns:a16="http://schemas.microsoft.com/office/drawing/2014/main" id="{846171A8-56CA-4E56-B754-2E416A057504}"/>
                </a:ext>
              </a:extLst>
            </p:cNvPr>
            <p:cNvGrpSpPr/>
            <p:nvPr userDrawn="1"/>
          </p:nvGrpSpPr>
          <p:grpSpPr>
            <a:xfrm>
              <a:off x="3104699" y="2728138"/>
              <a:ext cx="287778" cy="226154"/>
              <a:chOff x="-3310843" y="700986"/>
              <a:chExt cx="182598" cy="143759"/>
            </a:xfrm>
            <a:solidFill>
              <a:schemeClr val="bg1"/>
            </a:solidFill>
          </p:grpSpPr>
          <p:cxnSp>
            <p:nvCxnSpPr>
              <p:cNvPr id="665" name="Rechte verbindingslijn 664">
                <a:extLst>
                  <a:ext uri="{FF2B5EF4-FFF2-40B4-BE49-F238E27FC236}">
                    <a16:creationId xmlns:a16="http://schemas.microsoft.com/office/drawing/2014/main" id="{D3A99DC2-73D7-41C1-AA5F-B1CA576DF738}"/>
                  </a:ext>
                </a:extLst>
              </p:cNvPr>
              <p:cNvCxnSpPr/>
              <p:nvPr userDrawn="1"/>
            </p:nvCxnSpPr>
            <p:spPr>
              <a:xfrm>
                <a:off x="-3310843" y="700986"/>
                <a:ext cx="182598" cy="0"/>
              </a:xfrm>
              <a:prstGeom prst="line">
                <a:avLst/>
              </a:prstGeom>
              <a:grpFill/>
              <a:ln w="19050" cap="flat" cmpd="sng" algn="ctr">
                <a:solidFill>
                  <a:srgbClr val="9D9FA1"/>
                </a:solidFill>
                <a:prstDash val="solid"/>
              </a:ln>
              <a:effectLst/>
            </p:spPr>
          </p:cxnSp>
          <p:cxnSp>
            <p:nvCxnSpPr>
              <p:cNvPr id="666" name="Rechte verbindingslijn 665">
                <a:extLst>
                  <a:ext uri="{FF2B5EF4-FFF2-40B4-BE49-F238E27FC236}">
                    <a16:creationId xmlns:a16="http://schemas.microsoft.com/office/drawing/2014/main" id="{DC5E306C-5BD9-4354-83A8-A457B72C6611}"/>
                  </a:ext>
                </a:extLst>
              </p:cNvPr>
              <p:cNvCxnSpPr/>
              <p:nvPr userDrawn="1"/>
            </p:nvCxnSpPr>
            <p:spPr>
              <a:xfrm>
                <a:off x="-3310843" y="844745"/>
                <a:ext cx="182598" cy="0"/>
              </a:xfrm>
              <a:prstGeom prst="line">
                <a:avLst/>
              </a:prstGeom>
              <a:grpFill/>
              <a:ln w="19050" cap="flat" cmpd="sng" algn="ctr">
                <a:solidFill>
                  <a:srgbClr val="9D9FA1"/>
                </a:solidFill>
                <a:prstDash val="solid"/>
              </a:ln>
              <a:effectLst/>
            </p:spPr>
          </p:cxnSp>
          <p:cxnSp>
            <p:nvCxnSpPr>
              <p:cNvPr id="667" name="Rechte verbindingslijn 666">
                <a:extLst>
                  <a:ext uri="{FF2B5EF4-FFF2-40B4-BE49-F238E27FC236}">
                    <a16:creationId xmlns:a16="http://schemas.microsoft.com/office/drawing/2014/main" id="{7EC362FF-5295-4B0B-8A34-325A717C8AFA}"/>
                  </a:ext>
                </a:extLst>
              </p:cNvPr>
              <p:cNvCxnSpPr/>
              <p:nvPr userDrawn="1"/>
            </p:nvCxnSpPr>
            <p:spPr>
              <a:xfrm>
                <a:off x="-3213196" y="808806"/>
                <a:ext cx="82203" cy="0"/>
              </a:xfrm>
              <a:prstGeom prst="line">
                <a:avLst/>
              </a:prstGeom>
              <a:grpFill/>
              <a:ln w="19050" cap="flat" cmpd="sng" algn="ctr">
                <a:solidFill>
                  <a:srgbClr val="9D9FA1"/>
                </a:solidFill>
                <a:prstDash val="solid"/>
              </a:ln>
              <a:effectLst/>
            </p:spPr>
          </p:cxnSp>
          <p:cxnSp>
            <p:nvCxnSpPr>
              <p:cNvPr id="668" name="Rechte verbindingslijn 667">
                <a:extLst>
                  <a:ext uri="{FF2B5EF4-FFF2-40B4-BE49-F238E27FC236}">
                    <a16:creationId xmlns:a16="http://schemas.microsoft.com/office/drawing/2014/main" id="{5EC8729C-F785-49E4-83EF-1E156790D774}"/>
                  </a:ext>
                </a:extLst>
              </p:cNvPr>
              <p:cNvCxnSpPr/>
              <p:nvPr userDrawn="1"/>
            </p:nvCxnSpPr>
            <p:spPr>
              <a:xfrm>
                <a:off x="-3213196" y="772866"/>
                <a:ext cx="82203" cy="0"/>
              </a:xfrm>
              <a:prstGeom prst="line">
                <a:avLst/>
              </a:prstGeom>
              <a:grpFill/>
              <a:ln w="19050" cap="flat" cmpd="sng" algn="ctr">
                <a:solidFill>
                  <a:srgbClr val="9D9FA1"/>
                </a:solidFill>
                <a:prstDash val="solid"/>
              </a:ln>
              <a:effectLst/>
            </p:spPr>
          </p:cxnSp>
          <p:cxnSp>
            <p:nvCxnSpPr>
              <p:cNvPr id="669" name="Rechte verbindingslijn 668">
                <a:extLst>
                  <a:ext uri="{FF2B5EF4-FFF2-40B4-BE49-F238E27FC236}">
                    <a16:creationId xmlns:a16="http://schemas.microsoft.com/office/drawing/2014/main" id="{A059D88C-5850-46C6-BEEC-D20212F3D514}"/>
                  </a:ext>
                </a:extLst>
              </p:cNvPr>
              <p:cNvCxnSpPr/>
              <p:nvPr userDrawn="1"/>
            </p:nvCxnSpPr>
            <p:spPr>
              <a:xfrm>
                <a:off x="-3213196" y="736926"/>
                <a:ext cx="82203" cy="0"/>
              </a:xfrm>
              <a:prstGeom prst="line">
                <a:avLst/>
              </a:prstGeom>
              <a:grpFill/>
              <a:ln w="19050" cap="flat" cmpd="sng" algn="ctr">
                <a:solidFill>
                  <a:srgbClr val="9D9FA1"/>
                </a:solidFill>
                <a:prstDash val="solid"/>
              </a:ln>
              <a:effectLst/>
            </p:spPr>
          </p:cxnSp>
        </p:grpSp>
        <p:sp>
          <p:nvSpPr>
            <p:cNvPr id="657" name="Pijl: rechts 656">
              <a:extLst>
                <a:ext uri="{FF2B5EF4-FFF2-40B4-BE49-F238E27FC236}">
                  <a16:creationId xmlns:a16="http://schemas.microsoft.com/office/drawing/2014/main" id="{57B21709-41A9-4BF2-AA2E-571F097A3AAE}"/>
                </a:ext>
              </a:extLst>
            </p:cNvPr>
            <p:cNvSpPr/>
            <p:nvPr userDrawn="1"/>
          </p:nvSpPr>
          <p:spPr>
            <a:xfrm>
              <a:off x="3104699" y="2782156"/>
              <a:ext cx="120562" cy="115831"/>
            </a:xfrm>
            <a:prstGeom prst="rightArrow">
              <a:avLst>
                <a:gd name="adj1" fmla="val 25329"/>
                <a:gd name="adj2" fmla="val 63628"/>
              </a:avLst>
            </a:prstGeom>
            <a:solidFill>
              <a:srgbClr val="1FF5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noProof="0">
                <a:solidFill>
                  <a:srgbClr val="211F26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658" name="Groep 657">
              <a:extLst>
                <a:ext uri="{FF2B5EF4-FFF2-40B4-BE49-F238E27FC236}">
                  <a16:creationId xmlns:a16="http://schemas.microsoft.com/office/drawing/2014/main" id="{75AC5A72-C020-4260-86D1-8D53E88E3839}"/>
                </a:ext>
              </a:extLst>
            </p:cNvPr>
            <p:cNvGrpSpPr/>
            <p:nvPr userDrawn="1"/>
          </p:nvGrpSpPr>
          <p:grpSpPr>
            <a:xfrm>
              <a:off x="2745475" y="2728138"/>
              <a:ext cx="287778" cy="226154"/>
              <a:chOff x="-3634116" y="700986"/>
              <a:chExt cx="182598" cy="143759"/>
            </a:xfrm>
            <a:solidFill>
              <a:schemeClr val="bg1"/>
            </a:solidFill>
          </p:grpSpPr>
          <p:cxnSp>
            <p:nvCxnSpPr>
              <p:cNvPr id="660" name="Rechte verbindingslijn 659">
                <a:extLst>
                  <a:ext uri="{FF2B5EF4-FFF2-40B4-BE49-F238E27FC236}">
                    <a16:creationId xmlns:a16="http://schemas.microsoft.com/office/drawing/2014/main" id="{22609FB4-0C86-4E44-AEFF-ACFEDDE81196}"/>
                  </a:ext>
                </a:extLst>
              </p:cNvPr>
              <p:cNvCxnSpPr/>
              <p:nvPr userDrawn="1"/>
            </p:nvCxnSpPr>
            <p:spPr>
              <a:xfrm>
                <a:off x="-3634116" y="700986"/>
                <a:ext cx="182598" cy="0"/>
              </a:xfrm>
              <a:prstGeom prst="line">
                <a:avLst/>
              </a:prstGeom>
              <a:grpFill/>
              <a:ln w="19050" cap="flat" cmpd="sng" algn="ctr">
                <a:solidFill>
                  <a:srgbClr val="9D9FA1"/>
                </a:solidFill>
                <a:prstDash val="solid"/>
              </a:ln>
              <a:effectLst/>
            </p:spPr>
          </p:cxnSp>
          <p:cxnSp>
            <p:nvCxnSpPr>
              <p:cNvPr id="661" name="Rechte verbindingslijn 660">
                <a:extLst>
                  <a:ext uri="{FF2B5EF4-FFF2-40B4-BE49-F238E27FC236}">
                    <a16:creationId xmlns:a16="http://schemas.microsoft.com/office/drawing/2014/main" id="{B65A2A7A-7B8B-4A62-82EE-290A91420FAC}"/>
                  </a:ext>
                </a:extLst>
              </p:cNvPr>
              <p:cNvCxnSpPr/>
              <p:nvPr userDrawn="1"/>
            </p:nvCxnSpPr>
            <p:spPr>
              <a:xfrm>
                <a:off x="-3634116" y="844745"/>
                <a:ext cx="182598" cy="0"/>
              </a:xfrm>
              <a:prstGeom prst="line">
                <a:avLst/>
              </a:prstGeom>
              <a:grpFill/>
              <a:ln w="19050" cap="flat" cmpd="sng" algn="ctr">
                <a:solidFill>
                  <a:srgbClr val="9D9FA1"/>
                </a:solidFill>
                <a:prstDash val="solid"/>
              </a:ln>
              <a:effectLst/>
            </p:spPr>
          </p:cxnSp>
          <p:cxnSp>
            <p:nvCxnSpPr>
              <p:cNvPr id="662" name="Rechte verbindingslijn 661">
                <a:extLst>
                  <a:ext uri="{FF2B5EF4-FFF2-40B4-BE49-F238E27FC236}">
                    <a16:creationId xmlns:a16="http://schemas.microsoft.com/office/drawing/2014/main" id="{3D8A83E6-99AB-4A61-B9FD-9490964F7F38}"/>
                  </a:ext>
                </a:extLst>
              </p:cNvPr>
              <p:cNvCxnSpPr/>
              <p:nvPr userDrawn="1"/>
            </p:nvCxnSpPr>
            <p:spPr>
              <a:xfrm>
                <a:off x="-3536469" y="808806"/>
                <a:ext cx="82203" cy="0"/>
              </a:xfrm>
              <a:prstGeom prst="line">
                <a:avLst/>
              </a:prstGeom>
              <a:grpFill/>
              <a:ln w="19050" cap="flat" cmpd="sng" algn="ctr">
                <a:solidFill>
                  <a:srgbClr val="9D9FA1"/>
                </a:solidFill>
                <a:prstDash val="solid"/>
              </a:ln>
              <a:effectLst/>
            </p:spPr>
          </p:cxnSp>
          <p:cxnSp>
            <p:nvCxnSpPr>
              <p:cNvPr id="663" name="Rechte verbindingslijn 662">
                <a:extLst>
                  <a:ext uri="{FF2B5EF4-FFF2-40B4-BE49-F238E27FC236}">
                    <a16:creationId xmlns:a16="http://schemas.microsoft.com/office/drawing/2014/main" id="{F28CB691-8F1F-4A65-87DE-DF0CD16C20FC}"/>
                  </a:ext>
                </a:extLst>
              </p:cNvPr>
              <p:cNvCxnSpPr/>
              <p:nvPr userDrawn="1"/>
            </p:nvCxnSpPr>
            <p:spPr>
              <a:xfrm>
                <a:off x="-3536469" y="772866"/>
                <a:ext cx="82203" cy="0"/>
              </a:xfrm>
              <a:prstGeom prst="line">
                <a:avLst/>
              </a:prstGeom>
              <a:grpFill/>
              <a:ln w="19050" cap="flat" cmpd="sng" algn="ctr">
                <a:solidFill>
                  <a:srgbClr val="9D9FA1"/>
                </a:solidFill>
                <a:prstDash val="solid"/>
              </a:ln>
              <a:effectLst/>
            </p:spPr>
          </p:cxnSp>
          <p:cxnSp>
            <p:nvCxnSpPr>
              <p:cNvPr id="664" name="Rechte verbindingslijn 663">
                <a:extLst>
                  <a:ext uri="{FF2B5EF4-FFF2-40B4-BE49-F238E27FC236}">
                    <a16:creationId xmlns:a16="http://schemas.microsoft.com/office/drawing/2014/main" id="{C2C5E113-76CD-4458-A3B9-7B0AE1675EA4}"/>
                  </a:ext>
                </a:extLst>
              </p:cNvPr>
              <p:cNvCxnSpPr/>
              <p:nvPr userDrawn="1"/>
            </p:nvCxnSpPr>
            <p:spPr>
              <a:xfrm>
                <a:off x="-3536469" y="736926"/>
                <a:ext cx="82203" cy="0"/>
              </a:xfrm>
              <a:prstGeom prst="line">
                <a:avLst/>
              </a:prstGeom>
              <a:grpFill/>
              <a:ln w="19050" cap="flat" cmpd="sng" algn="ctr">
                <a:solidFill>
                  <a:srgbClr val="9D9FA1"/>
                </a:solidFill>
                <a:prstDash val="solid"/>
              </a:ln>
              <a:effectLst/>
            </p:spPr>
          </p:cxnSp>
        </p:grpSp>
        <p:sp>
          <p:nvSpPr>
            <p:cNvPr id="659" name="Pijl: rechts 658">
              <a:extLst>
                <a:ext uri="{FF2B5EF4-FFF2-40B4-BE49-F238E27FC236}">
                  <a16:creationId xmlns:a16="http://schemas.microsoft.com/office/drawing/2014/main" id="{B16CF49D-B031-44B6-86C7-6DB9C981385E}"/>
                </a:ext>
              </a:extLst>
            </p:cNvPr>
            <p:cNvSpPr/>
            <p:nvPr/>
          </p:nvSpPr>
          <p:spPr>
            <a:xfrm flipH="1">
              <a:off x="2745475" y="2782156"/>
              <a:ext cx="120562" cy="115831"/>
            </a:xfrm>
            <a:prstGeom prst="rightArrow">
              <a:avLst>
                <a:gd name="adj1" fmla="val 25329"/>
                <a:gd name="adj2" fmla="val 63628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noProof="0">
                <a:solidFill>
                  <a:srgbClr val="211F26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9" name="Rechthoek 8">
            <a:extLst>
              <a:ext uri="{FF2B5EF4-FFF2-40B4-BE49-F238E27FC236}">
                <a16:creationId xmlns:a16="http://schemas.microsoft.com/office/drawing/2014/main" id="{9DF5F7C7-D481-493E-9CCC-18CD69E3C141}"/>
              </a:ext>
            </a:extLst>
          </p:cNvPr>
          <p:cNvSpPr/>
          <p:nvPr userDrawn="1"/>
        </p:nvSpPr>
        <p:spPr>
          <a:xfrm>
            <a:off x="5113217" y="3801850"/>
            <a:ext cx="772329" cy="197428"/>
          </a:xfrm>
          <a:prstGeom prst="rect">
            <a:avLst/>
          </a:prstGeom>
          <a:solidFill>
            <a:srgbClr val="1FF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700" cap="all" baseline="0" noProof="0">
                <a:solidFill>
                  <a:srgbClr val="211F26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BEKIJK VIDEO</a:t>
            </a:r>
          </a:p>
        </p:txBody>
      </p:sp>
      <p:sp>
        <p:nvSpPr>
          <p:cNvPr id="107" name="Rechthoek 106">
            <a:extLst>
              <a:ext uri="{FF2B5EF4-FFF2-40B4-BE49-F238E27FC236}">
                <a16:creationId xmlns:a16="http://schemas.microsoft.com/office/drawing/2014/main" id="{6781B612-754D-41CD-9617-283B544BFD9B}"/>
              </a:ext>
            </a:extLst>
          </p:cNvPr>
          <p:cNvSpPr/>
          <p:nvPr userDrawn="1"/>
        </p:nvSpPr>
        <p:spPr>
          <a:xfrm>
            <a:off x="5113217" y="6024148"/>
            <a:ext cx="772329" cy="197428"/>
          </a:xfrm>
          <a:prstGeom prst="rect">
            <a:avLst/>
          </a:prstGeom>
          <a:solidFill>
            <a:srgbClr val="1FF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700" cap="all" baseline="0" noProof="0">
                <a:solidFill>
                  <a:srgbClr val="211F26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BEKIJK VIDEO</a:t>
            </a:r>
          </a:p>
        </p:txBody>
      </p:sp>
      <p:sp>
        <p:nvSpPr>
          <p:cNvPr id="108" name="Rechthoek 107">
            <a:extLst>
              <a:ext uri="{FF2B5EF4-FFF2-40B4-BE49-F238E27FC236}">
                <a16:creationId xmlns:a16="http://schemas.microsoft.com/office/drawing/2014/main" id="{799C3DE2-7F7C-4FFE-A946-568A1DC8F53B}"/>
              </a:ext>
            </a:extLst>
          </p:cNvPr>
          <p:cNvSpPr/>
          <p:nvPr userDrawn="1"/>
        </p:nvSpPr>
        <p:spPr>
          <a:xfrm>
            <a:off x="7613754" y="3801850"/>
            <a:ext cx="772329" cy="197428"/>
          </a:xfrm>
          <a:prstGeom prst="rect">
            <a:avLst/>
          </a:prstGeom>
          <a:solidFill>
            <a:srgbClr val="1FF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700" cap="all" baseline="0" noProof="0">
                <a:solidFill>
                  <a:srgbClr val="211F26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BEKIJK VIDEO</a:t>
            </a:r>
          </a:p>
        </p:txBody>
      </p:sp>
      <p:sp>
        <p:nvSpPr>
          <p:cNvPr id="109" name="Rechthoek 108">
            <a:extLst>
              <a:ext uri="{FF2B5EF4-FFF2-40B4-BE49-F238E27FC236}">
                <a16:creationId xmlns:a16="http://schemas.microsoft.com/office/drawing/2014/main" id="{A528ECDD-6D6D-40EF-978F-8DF442DED333}"/>
              </a:ext>
            </a:extLst>
          </p:cNvPr>
          <p:cNvSpPr/>
          <p:nvPr userDrawn="1"/>
        </p:nvSpPr>
        <p:spPr>
          <a:xfrm>
            <a:off x="7613754" y="6024148"/>
            <a:ext cx="772329" cy="197428"/>
          </a:xfrm>
          <a:prstGeom prst="rect">
            <a:avLst/>
          </a:prstGeom>
          <a:solidFill>
            <a:srgbClr val="1FF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700" cap="all" baseline="0" noProof="0">
                <a:solidFill>
                  <a:srgbClr val="211F26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BEKIJK VIDEO</a:t>
            </a:r>
          </a:p>
        </p:txBody>
      </p:sp>
      <p:sp>
        <p:nvSpPr>
          <p:cNvPr id="110" name="Rechthoek 109">
            <a:extLst>
              <a:ext uri="{FF2B5EF4-FFF2-40B4-BE49-F238E27FC236}">
                <a16:creationId xmlns:a16="http://schemas.microsoft.com/office/drawing/2014/main" id="{1584A8F6-DC95-467F-AD71-8093C864A6E3}"/>
              </a:ext>
            </a:extLst>
          </p:cNvPr>
          <p:cNvSpPr/>
          <p:nvPr userDrawn="1"/>
        </p:nvSpPr>
        <p:spPr>
          <a:xfrm>
            <a:off x="10114291" y="3801850"/>
            <a:ext cx="772329" cy="197428"/>
          </a:xfrm>
          <a:prstGeom prst="rect">
            <a:avLst/>
          </a:prstGeom>
          <a:solidFill>
            <a:srgbClr val="1FF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700" cap="all" baseline="0" noProof="0">
                <a:solidFill>
                  <a:srgbClr val="211F26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BEKIJK VIDEO</a:t>
            </a:r>
          </a:p>
        </p:txBody>
      </p:sp>
      <p:sp>
        <p:nvSpPr>
          <p:cNvPr id="111" name="Rechthoek 110">
            <a:extLst>
              <a:ext uri="{FF2B5EF4-FFF2-40B4-BE49-F238E27FC236}">
                <a16:creationId xmlns:a16="http://schemas.microsoft.com/office/drawing/2014/main" id="{44709A97-51A6-441E-BE58-8E0A842EB57A}"/>
              </a:ext>
            </a:extLst>
          </p:cNvPr>
          <p:cNvSpPr/>
          <p:nvPr userDrawn="1"/>
        </p:nvSpPr>
        <p:spPr>
          <a:xfrm>
            <a:off x="9849544" y="6028125"/>
            <a:ext cx="1301822" cy="197428"/>
          </a:xfrm>
          <a:prstGeom prst="rect">
            <a:avLst/>
          </a:prstGeom>
          <a:solidFill>
            <a:srgbClr val="1FF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700" cap="all" baseline="0" noProof="0">
                <a:solidFill>
                  <a:srgbClr val="211F26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Ga naar de community</a:t>
            </a:r>
          </a:p>
        </p:txBody>
      </p:sp>
      <p:grpSp>
        <p:nvGrpSpPr>
          <p:cNvPr id="11" name="HYPERLINKS KNOPPEN">
            <a:extLst>
              <a:ext uri="{FF2B5EF4-FFF2-40B4-BE49-F238E27FC236}">
                <a16:creationId xmlns:a16="http://schemas.microsoft.com/office/drawing/2014/main" id="{399B31C3-B023-4B1A-8F83-DBC9A4B9EA82}"/>
              </a:ext>
            </a:extLst>
          </p:cNvPr>
          <p:cNvGrpSpPr/>
          <p:nvPr userDrawn="1"/>
        </p:nvGrpSpPr>
        <p:grpSpPr>
          <a:xfrm>
            <a:off x="4306222" y="2023215"/>
            <a:ext cx="7383894" cy="4379388"/>
            <a:chOff x="4306222" y="1991316"/>
            <a:chExt cx="7383894" cy="4379388"/>
          </a:xfrm>
        </p:grpSpPr>
        <p:sp>
          <p:nvSpPr>
            <p:cNvPr id="10" name="HYPERLINK1">
              <a:hlinkClick r:id="rId8"/>
              <a:extLst>
                <a:ext uri="{FF2B5EF4-FFF2-40B4-BE49-F238E27FC236}">
                  <a16:creationId xmlns:a16="http://schemas.microsoft.com/office/drawing/2014/main" id="{13BA5069-6257-4F1C-AE91-BFBF73FA6D80}"/>
                </a:ext>
              </a:extLst>
            </p:cNvPr>
            <p:cNvSpPr/>
            <p:nvPr userDrawn="1"/>
          </p:nvSpPr>
          <p:spPr>
            <a:xfrm>
              <a:off x="4306222" y="1991316"/>
              <a:ext cx="2381293" cy="2130247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600" cap="all" baseline="0" noProof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3" name="HYPERLINK2">
              <a:hlinkClick r:id="rId9"/>
              <a:extLst>
                <a:ext uri="{FF2B5EF4-FFF2-40B4-BE49-F238E27FC236}">
                  <a16:creationId xmlns:a16="http://schemas.microsoft.com/office/drawing/2014/main" id="{9392AD01-2DE4-4416-946A-1887EFEAB9FC}"/>
                </a:ext>
              </a:extLst>
            </p:cNvPr>
            <p:cNvSpPr/>
            <p:nvPr userDrawn="1"/>
          </p:nvSpPr>
          <p:spPr>
            <a:xfrm>
              <a:off x="6807522" y="1991316"/>
              <a:ext cx="2381293" cy="2130247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600" cap="all" baseline="0" noProof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4" name="HYPERLINK3">
              <a:hlinkClick r:id="rId10"/>
              <a:extLst>
                <a:ext uri="{FF2B5EF4-FFF2-40B4-BE49-F238E27FC236}">
                  <a16:creationId xmlns:a16="http://schemas.microsoft.com/office/drawing/2014/main" id="{56421FCE-7656-4936-85CD-AC87B63904E4}"/>
                </a:ext>
              </a:extLst>
            </p:cNvPr>
            <p:cNvSpPr/>
            <p:nvPr userDrawn="1"/>
          </p:nvSpPr>
          <p:spPr>
            <a:xfrm>
              <a:off x="9308823" y="1991316"/>
              <a:ext cx="2381293" cy="2130247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600" cap="all" baseline="0" noProof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5" name="HYPERLINK4">
              <a:hlinkClick r:id="rId11"/>
              <a:extLst>
                <a:ext uri="{FF2B5EF4-FFF2-40B4-BE49-F238E27FC236}">
                  <a16:creationId xmlns:a16="http://schemas.microsoft.com/office/drawing/2014/main" id="{11C0386D-74F9-4E1A-BAE8-76C92B5FC470}"/>
                </a:ext>
              </a:extLst>
            </p:cNvPr>
            <p:cNvSpPr/>
            <p:nvPr userDrawn="1"/>
          </p:nvSpPr>
          <p:spPr>
            <a:xfrm>
              <a:off x="4306222" y="4240457"/>
              <a:ext cx="2381293" cy="2130247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600" cap="all" baseline="0" noProof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6" name="HYPERLINK5">
              <a:hlinkClick r:id="rId12"/>
              <a:extLst>
                <a:ext uri="{FF2B5EF4-FFF2-40B4-BE49-F238E27FC236}">
                  <a16:creationId xmlns:a16="http://schemas.microsoft.com/office/drawing/2014/main" id="{6F34050F-C998-4C26-8D62-EFD80B8B0E09}"/>
                </a:ext>
              </a:extLst>
            </p:cNvPr>
            <p:cNvSpPr/>
            <p:nvPr userDrawn="1"/>
          </p:nvSpPr>
          <p:spPr>
            <a:xfrm>
              <a:off x="6807522" y="4240457"/>
              <a:ext cx="2381293" cy="2130247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600" cap="all" baseline="0" noProof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7" name="HYPERLINK6">
              <a:hlinkClick r:id="rId13"/>
              <a:extLst>
                <a:ext uri="{FF2B5EF4-FFF2-40B4-BE49-F238E27FC236}">
                  <a16:creationId xmlns:a16="http://schemas.microsoft.com/office/drawing/2014/main" id="{B6DEB31D-C103-4B88-AD1A-D2FB05D1D955}"/>
                </a:ext>
              </a:extLst>
            </p:cNvPr>
            <p:cNvSpPr/>
            <p:nvPr userDrawn="1"/>
          </p:nvSpPr>
          <p:spPr>
            <a:xfrm>
              <a:off x="9308823" y="4240457"/>
              <a:ext cx="2381293" cy="2130247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600" cap="all" baseline="0" noProof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6469132"/>
      </p:ext>
    </p:extLst>
  </p:cSld>
  <p:clrMapOvr>
    <a:masterClrMapping/>
  </p:clrMapOvr>
  <p:transition spd="slow"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Content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tno_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41981" y="1342800"/>
            <a:ext cx="10738819" cy="720000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741981" y="2199600"/>
            <a:ext cx="10738819" cy="4182150"/>
          </a:xfrm>
        </p:spPr>
        <p:txBody>
          <a:bodyPr/>
          <a:lstStyle>
            <a:lvl1pPr marL="185738" indent="-185738">
              <a:lnSpc>
                <a:spcPts val="2400"/>
              </a:lnSpc>
              <a:buSzPct val="100000"/>
              <a:buFontTx/>
              <a:buBlip>
                <a:blip r:embed="rId3"/>
              </a:buBlip>
              <a:defRPr/>
            </a:lvl1pPr>
            <a:lvl2pPr marL="357188" indent="-171450">
              <a:lnSpc>
                <a:spcPts val="2400"/>
              </a:lnSpc>
              <a:buClr>
                <a:schemeClr val="tx2">
                  <a:lumMod val="60000"/>
                  <a:lumOff val="40000"/>
                </a:schemeClr>
              </a:buClr>
              <a:buSzPct val="100000"/>
              <a:buFont typeface="Arial" panose="020B0604020202020204" pitchFamily="34" charset="0"/>
              <a:buChar char="−"/>
              <a:defRPr sz="1600"/>
            </a:lvl2pPr>
            <a:lvl3pPr marL="542925" indent="-187325">
              <a:lnSpc>
                <a:spcPts val="2400"/>
              </a:lnSpc>
              <a:buSzPct val="100000"/>
              <a:buFontTx/>
              <a:buBlip>
                <a:blip r:embed="rId3"/>
              </a:buBlip>
              <a:defRPr sz="1400"/>
            </a:lvl3pPr>
            <a:lvl4pPr marL="715963" indent="-173038">
              <a:buSzPct val="100000"/>
              <a:buFontTx/>
              <a:buBlip>
                <a:blip r:embed="rId3"/>
              </a:buBlip>
              <a:defRPr/>
            </a:lvl4pPr>
            <a:lvl5pPr marL="901700" indent="-187325">
              <a:buSzPct val="100000"/>
              <a:buFontTx/>
              <a:buBlip>
                <a:blip r:embed="rId3"/>
              </a:buBlip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AE021-1629-42B6-AB60-04A8CDBFD96E}" type="datetime1">
              <a:rPr lang="nl-NL" smtClean="0"/>
              <a:t>14-4-2023</a:t>
            </a:fld>
            <a:endParaRPr lang="nl-NL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Belang van toekomstbehendigheid voor nederland en de technieksector</a:t>
            </a:r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36286-4DC8-46DE-9269-8F728FBC064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87431004"/>
      </p:ext>
    </p:extLst>
  </p:cSld>
  <p:clrMapOvr>
    <a:masterClrMapping/>
  </p:clrMapOvr>
  <p:transition spd="slow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+ AFSLUITING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7A698BEB-7B63-442F-9DBA-C613BBECF79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nl-NL" sz="1600" err="1"/>
          </a:p>
        </p:txBody>
      </p:sp>
      <p:sp>
        <p:nvSpPr>
          <p:cNvPr id="10" name="Tijdelijke aanduiding voor afbeelding 16">
            <a:extLst>
              <a:ext uri="{FF2B5EF4-FFF2-40B4-BE49-F238E27FC236}">
                <a16:creationId xmlns:a16="http://schemas.microsoft.com/office/drawing/2014/main" id="{A0F420FA-56EE-4856-A170-9FB825FCE70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0649" y="0"/>
            <a:ext cx="6101350" cy="6857999"/>
          </a:xfrm>
          <a:noFill/>
          <a:effectLst/>
        </p:spPr>
        <p:txBody>
          <a:bodyPr lIns="360000" tIns="396000" rIns="360000" bIns="0" anchor="t" anchorCtr="0"/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dit kader, ga naar de tab ‘Invoegen’, klik op ‘Afbeelding’, kies de gewenste afbeelding en klik op ‘Invoegen’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A71DEDF-37F1-4689-8FA1-5E743C7DD6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1926" y="3003977"/>
            <a:ext cx="5014084" cy="1615558"/>
          </a:xfrm>
        </p:spPr>
        <p:txBody>
          <a:bodyPr anchor="t"/>
          <a:lstStyle>
            <a:lvl1pPr algn="l">
              <a:defRPr sz="3600">
                <a:effectLst>
                  <a:outerShdw blurRad="254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nl-NL" noProof="0"/>
              <a:t>Titel presentatie of afsluiting van max 3 regels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EA18CD7-32A7-41E4-9DF7-7259FA2187F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11926" y="1986932"/>
            <a:ext cx="5020839" cy="793760"/>
          </a:xfrm>
          <a:noFill/>
          <a:effectLst/>
        </p:spPr>
        <p:txBody>
          <a:bodyPr lIns="0" tIns="0" rIns="0" anchor="b"/>
          <a:lstStyle>
            <a:lvl1pPr marL="0" indent="0" algn="l">
              <a:buNone/>
              <a:defRPr sz="2000" cap="all" baseline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noProof="0"/>
              <a:t>Subtitel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EEA2768-3B92-4FC5-8ED3-7B1C505E87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1926" y="5303915"/>
            <a:ext cx="5014036" cy="257045"/>
          </a:xfrm>
        </p:spPr>
        <p:txBody>
          <a:bodyPr/>
          <a:lstStyle>
            <a:lvl1pPr algn="l">
              <a:defRPr sz="1400" b="0">
                <a:solidFill>
                  <a:schemeClr val="accent1"/>
                </a:solidFill>
                <a:effectLst/>
                <a:latin typeface="+mj-lt"/>
              </a:defRPr>
            </a:lvl1pPr>
          </a:lstStyle>
          <a:p>
            <a:fld id="{A7078FE8-B404-4793-A33C-310BD31CC9DA}" type="datetime1">
              <a:rPr lang="nl-NL" smtClean="0"/>
              <a:t>14-4-2023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494CA00-555D-4751-8668-226BC887C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8000" y="7315200"/>
            <a:ext cx="4114800" cy="151790"/>
          </a:xfrm>
        </p:spPr>
        <p:txBody>
          <a:bodyPr/>
          <a:lstStyle/>
          <a:p>
            <a:r>
              <a:rPr lang="nl-NL" noProof="0"/>
              <a:t>Belang van toekomstbehendigheid voor nederland en de technieksector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D1BBC6E-F9BF-4357-8F2F-8FFB4D000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9402" y="7315200"/>
            <a:ext cx="284597" cy="151790"/>
          </a:xfrm>
        </p:spPr>
        <p:txBody>
          <a:bodyPr/>
          <a:lstStyle/>
          <a:p>
            <a:fld id="{D7B5DC5B-6873-43DB-ADC7-B15ACCE0DFDB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7D3AA19E-3DC8-4556-BC42-05B65FEB6237}"/>
              </a:ext>
            </a:extLst>
          </p:cNvPr>
          <p:cNvSpPr/>
          <p:nvPr userDrawn="1"/>
        </p:nvSpPr>
        <p:spPr>
          <a:xfrm>
            <a:off x="0" y="-429492"/>
            <a:ext cx="3914983" cy="36933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2400" b="1" cap="all" baseline="0" noProof="0">
                <a:solidFill>
                  <a:schemeClr val="accent2"/>
                </a:solidFill>
                <a:latin typeface="+mj-lt"/>
              </a:rPr>
              <a:t>TITELDIA + AFSLUITING #2</a:t>
            </a:r>
          </a:p>
        </p:txBody>
      </p:sp>
      <p:grpSp>
        <p:nvGrpSpPr>
          <p:cNvPr id="29" name="GRID" hidden="1">
            <a:extLst>
              <a:ext uri="{FF2B5EF4-FFF2-40B4-BE49-F238E27FC236}">
                <a16:creationId xmlns:a16="http://schemas.microsoft.com/office/drawing/2014/main" id="{E3BA56ED-20C2-43AE-8C1C-A960B7DF715B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chemeClr val="tx1">
              <a:alpha val="20000"/>
            </a:schemeClr>
          </a:solidFill>
        </p:grpSpPr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C294FB14-494B-492D-8B5D-F46A517BCECA}"/>
                </a:ext>
              </a:extLst>
            </p:cNvPr>
            <p:cNvSpPr/>
            <p:nvPr userDrawn="1"/>
          </p:nvSpPr>
          <p:spPr>
            <a:xfrm>
              <a:off x="0" y="0"/>
              <a:ext cx="12192000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  <p:sp>
          <p:nvSpPr>
            <p:cNvPr id="31" name="Rechthoek 30">
              <a:extLst>
                <a:ext uri="{FF2B5EF4-FFF2-40B4-BE49-F238E27FC236}">
                  <a16:creationId xmlns:a16="http://schemas.microsoft.com/office/drawing/2014/main" id="{CE038B81-7F87-4DC2-9998-FC7207500922}"/>
                </a:ext>
              </a:extLst>
            </p:cNvPr>
            <p:cNvSpPr/>
            <p:nvPr userDrawn="1"/>
          </p:nvSpPr>
          <p:spPr>
            <a:xfrm>
              <a:off x="0" y="0"/>
              <a:ext cx="720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15CC078A-D0D5-4518-B4B2-EB97457FA4F2}"/>
                </a:ext>
              </a:extLst>
            </p:cNvPr>
            <p:cNvSpPr/>
            <p:nvPr userDrawn="1"/>
          </p:nvSpPr>
          <p:spPr>
            <a:xfrm>
              <a:off x="11472000" y="0"/>
              <a:ext cx="720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920F0F30-0A2C-438C-A18E-8193AC1BE2C2}"/>
                </a:ext>
              </a:extLst>
            </p:cNvPr>
            <p:cNvSpPr/>
            <p:nvPr userDrawn="1"/>
          </p:nvSpPr>
          <p:spPr>
            <a:xfrm>
              <a:off x="0" y="1446342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6841745A-51C4-442C-88EB-D908CAC7A930}"/>
                </a:ext>
              </a:extLst>
            </p:cNvPr>
            <p:cNvSpPr/>
            <p:nvPr userDrawn="1"/>
          </p:nvSpPr>
          <p:spPr>
            <a:xfrm>
              <a:off x="0" y="6426000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029BAE3C-3754-4C49-8733-03AF5B837283}"/>
                </a:ext>
              </a:extLst>
            </p:cNvPr>
            <p:cNvSpPr/>
            <p:nvPr userDrawn="1"/>
          </p:nvSpPr>
          <p:spPr>
            <a:xfrm>
              <a:off x="0" y="5806208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87C99B69-65B6-46B6-80AC-D7762DEC578A}"/>
                </a:ext>
              </a:extLst>
            </p:cNvPr>
            <p:cNvSpPr/>
            <p:nvPr userDrawn="1"/>
          </p:nvSpPr>
          <p:spPr>
            <a:xfrm>
              <a:off x="10928765" y="0"/>
              <a:ext cx="540000" cy="1878338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  <p:sp>
          <p:nvSpPr>
            <p:cNvPr id="37" name="Rechthoek 36">
              <a:extLst>
                <a:ext uri="{FF2B5EF4-FFF2-40B4-BE49-F238E27FC236}">
                  <a16:creationId xmlns:a16="http://schemas.microsoft.com/office/drawing/2014/main" id="{C365DE8A-F3E8-4BC5-86D7-8BC249FB48F0}"/>
                </a:ext>
              </a:extLst>
            </p:cNvPr>
            <p:cNvSpPr/>
            <p:nvPr userDrawn="1"/>
          </p:nvSpPr>
          <p:spPr>
            <a:xfrm>
              <a:off x="723234" y="1878342"/>
              <a:ext cx="360000" cy="4979658"/>
            </a:xfrm>
            <a:prstGeom prst="rect">
              <a:avLst/>
            </a:prstGeom>
            <a:solidFill>
              <a:schemeClr val="bg2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  <p:sp>
          <p:nvSpPr>
            <p:cNvPr id="38" name="Rechthoek 37">
              <a:extLst>
                <a:ext uri="{FF2B5EF4-FFF2-40B4-BE49-F238E27FC236}">
                  <a16:creationId xmlns:a16="http://schemas.microsoft.com/office/drawing/2014/main" id="{9449CC6A-E2C8-44BF-9044-D34B25013BB4}"/>
                </a:ext>
              </a:extLst>
            </p:cNvPr>
            <p:cNvSpPr/>
            <p:nvPr userDrawn="1"/>
          </p:nvSpPr>
          <p:spPr>
            <a:xfrm>
              <a:off x="11108765" y="1878342"/>
              <a:ext cx="360000" cy="4979658"/>
            </a:xfrm>
            <a:prstGeom prst="rect">
              <a:avLst/>
            </a:prstGeom>
            <a:solidFill>
              <a:schemeClr val="bg2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B4F54B2E-89E9-4327-A197-3B53AA10A0F8}"/>
                </a:ext>
              </a:extLst>
            </p:cNvPr>
            <p:cNvSpPr/>
            <p:nvPr userDrawn="1"/>
          </p:nvSpPr>
          <p:spPr>
            <a:xfrm>
              <a:off x="0" y="1878340"/>
              <a:ext cx="12192000" cy="360000"/>
            </a:xfrm>
            <a:prstGeom prst="rect">
              <a:avLst/>
            </a:prstGeom>
            <a:solidFill>
              <a:schemeClr val="bg2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GB" noProof="0"/>
            </a:p>
          </p:txBody>
        </p:sp>
      </p:grpSp>
      <p:sp>
        <p:nvSpPr>
          <p:cNvPr id="40" name="Tijdelijke aanduiding voor tekst 21">
            <a:extLst>
              <a:ext uri="{FF2B5EF4-FFF2-40B4-BE49-F238E27FC236}">
                <a16:creationId xmlns:a16="http://schemas.microsoft.com/office/drawing/2014/main" id="{89884BA0-CEBB-437A-92A6-02107BAC4B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57969" y="720001"/>
            <a:ext cx="1074796" cy="1069988"/>
          </a:xfrm>
          <a:blipFill>
            <a:blip r:embed="rId2"/>
            <a:srcRect/>
            <a:stretch>
              <a:fillRect l="224" r="224"/>
            </a:stretch>
          </a:blipFill>
          <a:effectLst/>
        </p:spPr>
        <p:txBody>
          <a:bodyPr/>
          <a:lstStyle>
            <a:lvl1pPr marL="0" indent="0">
              <a:buNone/>
              <a:defRPr>
                <a:solidFill>
                  <a:schemeClr val="accent4"/>
                </a:solidFill>
              </a:defRPr>
            </a:lvl1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39AA16DA-F162-4DF8-8143-945E8002106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1926" y="4999346"/>
            <a:ext cx="5014084" cy="269984"/>
          </a:xfrm>
          <a:noFill/>
        </p:spPr>
        <p:txBody>
          <a:bodyPr lIns="0" tIns="0" rIns="0" anchor="b"/>
          <a:lstStyle>
            <a:lvl1pPr marL="0" indent="0">
              <a:buNone/>
              <a:defRPr sz="1800" b="1">
                <a:solidFill>
                  <a:schemeClr val="accent1"/>
                </a:solidFill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nl-NL"/>
              <a:t>Naam spreker | Plaats</a:t>
            </a:r>
          </a:p>
        </p:txBody>
      </p:sp>
      <p:sp>
        <p:nvSpPr>
          <p:cNvPr id="16" name="Tijdelijke aanduiding voor afbeelding 15">
            <a:extLst>
              <a:ext uri="{FF2B5EF4-FFF2-40B4-BE49-F238E27FC236}">
                <a16:creationId xmlns:a16="http://schemas.microsoft.com/office/drawing/2014/main" id="{FCA05C90-667C-4BF7-8844-44C8FC584753}"/>
              </a:ext>
            </a:extLst>
          </p:cNvPr>
          <p:cNvSpPr>
            <a:spLocks noGrp="1"/>
          </p:cNvSpPr>
          <p:nvPr userDrawn="1">
            <p:ph type="pic" sz="quarter" idx="17" hasCustomPrompt="1"/>
          </p:nvPr>
        </p:nvSpPr>
        <p:spPr>
          <a:xfrm>
            <a:off x="711926" y="6019997"/>
            <a:ext cx="728054" cy="357399"/>
          </a:xfrm>
          <a:noFill/>
        </p:spPr>
        <p:txBody>
          <a:bodyPr lIns="0" tIns="0" rIns="0"/>
          <a:lstStyle>
            <a:lvl1pPr marL="0" indent="0" algn="ctr">
              <a:buNone/>
              <a:defRPr sz="900"/>
            </a:lvl1pPr>
          </a:lstStyle>
          <a:p>
            <a:r>
              <a:rPr lang="nl-NL"/>
              <a:t>Klantlogo</a:t>
            </a:r>
          </a:p>
        </p:txBody>
      </p:sp>
      <p:sp>
        <p:nvSpPr>
          <p:cNvPr id="138" name="Tijdelijke aanduiding voor afbeelding 15">
            <a:extLst>
              <a:ext uri="{FF2B5EF4-FFF2-40B4-BE49-F238E27FC236}">
                <a16:creationId xmlns:a16="http://schemas.microsoft.com/office/drawing/2014/main" id="{893B372B-32E7-47A1-808E-A8C4206A61D0}"/>
              </a:ext>
            </a:extLst>
          </p:cNvPr>
          <p:cNvSpPr>
            <a:spLocks noGrp="1"/>
          </p:cNvSpPr>
          <p:nvPr userDrawn="1">
            <p:ph type="pic" sz="quarter" idx="18" hasCustomPrompt="1"/>
          </p:nvPr>
        </p:nvSpPr>
        <p:spPr>
          <a:xfrm>
            <a:off x="3285876" y="6020005"/>
            <a:ext cx="728260" cy="357391"/>
          </a:xfrm>
          <a:noFill/>
        </p:spPr>
        <p:txBody>
          <a:bodyPr lIns="0" tIns="0" rIns="0"/>
          <a:lstStyle>
            <a:lvl1pPr marL="0" indent="0" algn="ctr">
              <a:buNone/>
              <a:defRPr sz="900"/>
            </a:lvl1pPr>
          </a:lstStyle>
          <a:p>
            <a:r>
              <a:rPr lang="nl-NL"/>
              <a:t>Klantlogo</a:t>
            </a:r>
          </a:p>
        </p:txBody>
      </p:sp>
      <p:sp>
        <p:nvSpPr>
          <p:cNvPr id="139" name="Tijdelijke aanduiding voor afbeelding 15">
            <a:extLst>
              <a:ext uri="{FF2B5EF4-FFF2-40B4-BE49-F238E27FC236}">
                <a16:creationId xmlns:a16="http://schemas.microsoft.com/office/drawing/2014/main" id="{2009A8E7-4698-4053-98DC-8FEDEFB463EE}"/>
              </a:ext>
            </a:extLst>
          </p:cNvPr>
          <p:cNvSpPr>
            <a:spLocks noGrp="1"/>
          </p:cNvSpPr>
          <p:nvPr userDrawn="1">
            <p:ph type="pic" sz="quarter" idx="19" hasCustomPrompt="1"/>
          </p:nvPr>
        </p:nvSpPr>
        <p:spPr>
          <a:xfrm>
            <a:off x="1569772" y="6020005"/>
            <a:ext cx="728260" cy="357391"/>
          </a:xfrm>
          <a:noFill/>
        </p:spPr>
        <p:txBody>
          <a:bodyPr lIns="0" tIns="0" rIns="0"/>
          <a:lstStyle>
            <a:lvl1pPr marL="0" indent="0" algn="ctr">
              <a:buNone/>
              <a:defRPr sz="900"/>
            </a:lvl1pPr>
          </a:lstStyle>
          <a:p>
            <a:r>
              <a:rPr lang="nl-NL"/>
              <a:t>Klantlogo</a:t>
            </a:r>
          </a:p>
        </p:txBody>
      </p:sp>
      <p:sp>
        <p:nvSpPr>
          <p:cNvPr id="140" name="Tijdelijke aanduiding voor afbeelding 15">
            <a:extLst>
              <a:ext uri="{FF2B5EF4-FFF2-40B4-BE49-F238E27FC236}">
                <a16:creationId xmlns:a16="http://schemas.microsoft.com/office/drawing/2014/main" id="{3EFDDB8B-BC5E-48FA-9098-981B675D3CC9}"/>
              </a:ext>
            </a:extLst>
          </p:cNvPr>
          <p:cNvSpPr>
            <a:spLocks noGrp="1"/>
          </p:cNvSpPr>
          <p:nvPr userDrawn="1">
            <p:ph type="pic" sz="quarter" idx="20" hasCustomPrompt="1"/>
          </p:nvPr>
        </p:nvSpPr>
        <p:spPr>
          <a:xfrm>
            <a:off x="2427824" y="6020005"/>
            <a:ext cx="728260" cy="357391"/>
          </a:xfrm>
          <a:noFill/>
        </p:spPr>
        <p:txBody>
          <a:bodyPr lIns="0" tIns="0" rIns="0"/>
          <a:lstStyle>
            <a:lvl1pPr marL="0" indent="0" algn="ctr">
              <a:buNone/>
              <a:defRPr sz="900"/>
            </a:lvl1pPr>
          </a:lstStyle>
          <a:p>
            <a:r>
              <a:rPr lang="nl-NL"/>
              <a:t>Klantlogo</a:t>
            </a:r>
          </a:p>
        </p:txBody>
      </p:sp>
      <p:sp>
        <p:nvSpPr>
          <p:cNvPr id="141" name="Tijdelijke aanduiding voor afbeelding 15">
            <a:extLst>
              <a:ext uri="{FF2B5EF4-FFF2-40B4-BE49-F238E27FC236}">
                <a16:creationId xmlns:a16="http://schemas.microsoft.com/office/drawing/2014/main" id="{3AF7E95C-7ACA-40C0-A319-D3C6BFEB773A}"/>
              </a:ext>
            </a:extLst>
          </p:cNvPr>
          <p:cNvSpPr>
            <a:spLocks noGrp="1"/>
          </p:cNvSpPr>
          <p:nvPr userDrawn="1">
            <p:ph type="pic" sz="quarter" idx="21" hasCustomPrompt="1"/>
          </p:nvPr>
        </p:nvSpPr>
        <p:spPr>
          <a:xfrm>
            <a:off x="4143928" y="6020005"/>
            <a:ext cx="728260" cy="357391"/>
          </a:xfrm>
          <a:noFill/>
        </p:spPr>
        <p:txBody>
          <a:bodyPr lIns="0" tIns="0" rIns="0"/>
          <a:lstStyle>
            <a:lvl1pPr marL="0" indent="0" algn="ctr">
              <a:buNone/>
              <a:defRPr sz="800"/>
            </a:lvl1pPr>
          </a:lstStyle>
          <a:p>
            <a:r>
              <a:rPr lang="nl-NL"/>
              <a:t>Klantlogo</a:t>
            </a:r>
          </a:p>
        </p:txBody>
      </p:sp>
      <p:sp>
        <p:nvSpPr>
          <p:cNvPr id="142" name="Tijdelijke aanduiding voor afbeelding 15">
            <a:extLst>
              <a:ext uri="{FF2B5EF4-FFF2-40B4-BE49-F238E27FC236}">
                <a16:creationId xmlns:a16="http://schemas.microsoft.com/office/drawing/2014/main" id="{EB069F90-99BB-491B-8B01-0A82ED708F79}"/>
              </a:ext>
            </a:extLst>
          </p:cNvPr>
          <p:cNvSpPr>
            <a:spLocks noGrp="1"/>
          </p:cNvSpPr>
          <p:nvPr userDrawn="1">
            <p:ph type="pic" sz="quarter" idx="22" hasCustomPrompt="1"/>
          </p:nvPr>
        </p:nvSpPr>
        <p:spPr>
          <a:xfrm>
            <a:off x="5001980" y="6020005"/>
            <a:ext cx="728260" cy="357391"/>
          </a:xfrm>
          <a:noFill/>
        </p:spPr>
        <p:txBody>
          <a:bodyPr lIns="0" tIns="0" rIns="0"/>
          <a:lstStyle>
            <a:lvl1pPr marL="0" indent="0" algn="ctr">
              <a:buNone/>
              <a:defRPr sz="800"/>
            </a:lvl1pPr>
          </a:lstStyle>
          <a:p>
            <a:r>
              <a:rPr lang="nl-NL"/>
              <a:t>Klantlogo</a:t>
            </a:r>
          </a:p>
        </p:txBody>
      </p:sp>
      <p:grpSp>
        <p:nvGrpSpPr>
          <p:cNvPr id="144" name="INSTRUCTIE">
            <a:extLst>
              <a:ext uri="{FF2B5EF4-FFF2-40B4-BE49-F238E27FC236}">
                <a16:creationId xmlns:a16="http://schemas.microsoft.com/office/drawing/2014/main" id="{41AD5013-3A8F-4ACA-89D3-2BFDEE309F88}"/>
              </a:ext>
            </a:extLst>
          </p:cNvPr>
          <p:cNvGrpSpPr/>
          <p:nvPr userDrawn="1"/>
        </p:nvGrpSpPr>
        <p:grpSpPr>
          <a:xfrm>
            <a:off x="12377595" y="0"/>
            <a:ext cx="3693386" cy="6769481"/>
            <a:chOff x="-3786437" y="0"/>
            <a:chExt cx="3693386" cy="6769481"/>
          </a:xfrm>
        </p:grpSpPr>
        <p:sp>
          <p:nvSpPr>
            <p:cNvPr id="145" name="Rechthoek 144">
              <a:extLst>
                <a:ext uri="{FF2B5EF4-FFF2-40B4-BE49-F238E27FC236}">
                  <a16:creationId xmlns:a16="http://schemas.microsoft.com/office/drawing/2014/main" id="{1A26ACE3-D472-411B-832E-8BAC3B33EBAB}"/>
                </a:ext>
              </a:extLst>
            </p:cNvPr>
            <p:cNvSpPr/>
            <p:nvPr userDrawn="1"/>
          </p:nvSpPr>
          <p:spPr>
            <a:xfrm>
              <a:off x="-3786437" y="5941481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1200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1200" b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146" name="INSTRUCTIES">
              <a:extLst>
                <a:ext uri="{FF2B5EF4-FFF2-40B4-BE49-F238E27FC236}">
                  <a16:creationId xmlns:a16="http://schemas.microsoft.com/office/drawing/2014/main" id="{F1C36645-5EEB-425F-9A9F-7ABB776DAB9E}"/>
                </a:ext>
              </a:extLst>
            </p:cNvPr>
            <p:cNvGrpSpPr/>
            <p:nvPr userDrawn="1"/>
          </p:nvGrpSpPr>
          <p:grpSpPr>
            <a:xfrm>
              <a:off x="-3786437" y="0"/>
              <a:ext cx="3693386" cy="6089184"/>
              <a:chOff x="-3786437" y="0"/>
              <a:chExt cx="3693386" cy="6089184"/>
            </a:xfrm>
          </p:grpSpPr>
          <p:sp>
            <p:nvSpPr>
              <p:cNvPr id="147" name="Rechthoek 146">
                <a:extLst>
                  <a:ext uri="{FF2B5EF4-FFF2-40B4-BE49-F238E27FC236}">
                    <a16:creationId xmlns:a16="http://schemas.microsoft.com/office/drawing/2014/main" id="{AEA43971-E80E-4DA2-BE18-476E923E39EB}"/>
                  </a:ext>
                </a:extLst>
              </p:cNvPr>
              <p:cNvSpPr/>
              <p:nvPr userDrawn="1"/>
            </p:nvSpPr>
            <p:spPr>
              <a:xfrm>
                <a:off x="-3786437" y="0"/>
                <a:ext cx="3593091" cy="5936662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ECECEC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1400" b="1" cap="all" baseline="0" noProof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Logo invoegen/opmaken</a:t>
                </a:r>
              </a:p>
            </p:txBody>
          </p:sp>
          <p:sp>
            <p:nvSpPr>
              <p:cNvPr id="148" name="Ovaal 147">
                <a:extLst>
                  <a:ext uri="{FF2B5EF4-FFF2-40B4-BE49-F238E27FC236}">
                    <a16:creationId xmlns:a16="http://schemas.microsoft.com/office/drawing/2014/main" id="{74D481C4-AF14-4ED0-9846-F4A5D144BF46}"/>
                  </a:ext>
                </a:extLst>
              </p:cNvPr>
              <p:cNvSpPr/>
              <p:nvPr userDrawn="1"/>
            </p:nvSpPr>
            <p:spPr>
              <a:xfrm>
                <a:off x="-3603587" y="465324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149" name="Rechthoek 148">
                <a:extLst>
                  <a:ext uri="{FF2B5EF4-FFF2-40B4-BE49-F238E27FC236}">
                    <a16:creationId xmlns:a16="http://schemas.microsoft.com/office/drawing/2014/main" id="{77E6DD29-1806-478D-A892-4776A835C0CD}"/>
                  </a:ext>
                </a:extLst>
              </p:cNvPr>
              <p:cNvSpPr/>
              <p:nvPr userDrawn="1"/>
            </p:nvSpPr>
            <p:spPr>
              <a:xfrm>
                <a:off x="-3319415" y="465324"/>
                <a:ext cx="2944682" cy="65802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Wanneer nodig, verwijder het bestaande logo d.m.v. de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‘Backspace toets’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Klik op het pictogram om een nieuw logo in te voegen</a:t>
                </a:r>
                <a:b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nl-NL" sz="1200" b="0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(zie onderstaand voorbeeld)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150" name="Groep 149">
                <a:extLst>
                  <a:ext uri="{FF2B5EF4-FFF2-40B4-BE49-F238E27FC236}">
                    <a16:creationId xmlns:a16="http://schemas.microsoft.com/office/drawing/2014/main" id="{4B55D76C-E495-41A3-811D-91B2D0DF28CD}"/>
                  </a:ext>
                </a:extLst>
              </p:cNvPr>
              <p:cNvGrpSpPr/>
              <p:nvPr userDrawn="1"/>
            </p:nvGrpSpPr>
            <p:grpSpPr>
              <a:xfrm>
                <a:off x="-3316179" y="1231351"/>
                <a:ext cx="294789" cy="318834"/>
                <a:chOff x="14466489" y="1001522"/>
                <a:chExt cx="290627" cy="314333"/>
              </a:xfrm>
            </p:grpSpPr>
            <p:sp>
              <p:nvSpPr>
                <p:cNvPr id="197" name="Rechthoek 196">
                  <a:extLst>
                    <a:ext uri="{FF2B5EF4-FFF2-40B4-BE49-F238E27FC236}">
                      <a16:creationId xmlns:a16="http://schemas.microsoft.com/office/drawing/2014/main" id="{E48B4DD1-797C-494C-BB32-6B512A5DE404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98" name="Ovaal 197">
                  <a:extLst>
                    <a:ext uri="{FF2B5EF4-FFF2-40B4-BE49-F238E27FC236}">
                      <a16:creationId xmlns:a16="http://schemas.microsoft.com/office/drawing/2014/main" id="{8AD8E8C8-ACF6-4363-932C-8B3D97872479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8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99" name="Vrije vorm: vorm 198">
                  <a:extLst>
                    <a:ext uri="{FF2B5EF4-FFF2-40B4-BE49-F238E27FC236}">
                      <a16:creationId xmlns:a16="http://schemas.microsoft.com/office/drawing/2014/main" id="{4C0B482A-C9E1-44F2-B8F3-5149E360E074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8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00" name="Rechthoek: afgeronde hoeken 199">
                  <a:extLst>
                    <a:ext uri="{FF2B5EF4-FFF2-40B4-BE49-F238E27FC236}">
                      <a16:creationId xmlns:a16="http://schemas.microsoft.com/office/drawing/2014/main" id="{B25C257B-5AD4-4C12-8550-1832B0151CD0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201" name="Rechte verbindingslijn 200">
                  <a:extLst>
                    <a:ext uri="{FF2B5EF4-FFF2-40B4-BE49-F238E27FC236}">
                      <a16:creationId xmlns:a16="http://schemas.microsoft.com/office/drawing/2014/main" id="{675DAF6C-A3A7-49B7-A838-FBFAFBDF3A8F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202" name="Rechte verbindingslijn 201">
                  <a:extLst>
                    <a:ext uri="{FF2B5EF4-FFF2-40B4-BE49-F238E27FC236}">
                      <a16:creationId xmlns:a16="http://schemas.microsoft.com/office/drawing/2014/main" id="{E1A18E3A-C460-4726-BF33-C3CF92885D39}"/>
                    </a:ext>
                  </a:extLst>
                </p:cNvPr>
                <p:cNvCxnSpPr>
                  <a:cxnSpLocks/>
                  <a:stCxn id="200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151" name="Ovaal 150">
                <a:extLst>
                  <a:ext uri="{FF2B5EF4-FFF2-40B4-BE49-F238E27FC236}">
                    <a16:creationId xmlns:a16="http://schemas.microsoft.com/office/drawing/2014/main" id="{119DE3B2-850C-4911-9618-A4E742FC1606}"/>
                  </a:ext>
                </a:extLst>
              </p:cNvPr>
              <p:cNvSpPr/>
              <p:nvPr userDrawn="1"/>
            </p:nvSpPr>
            <p:spPr>
              <a:xfrm>
                <a:off x="-3603587" y="172970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152" name="Rechthoek 151">
                <a:extLst>
                  <a:ext uri="{FF2B5EF4-FFF2-40B4-BE49-F238E27FC236}">
                    <a16:creationId xmlns:a16="http://schemas.microsoft.com/office/drawing/2014/main" id="{42210A95-F8BF-4D77-B3FB-15F1FA7E5869}"/>
                  </a:ext>
                </a:extLst>
              </p:cNvPr>
              <p:cNvSpPr/>
              <p:nvPr userDrawn="1"/>
            </p:nvSpPr>
            <p:spPr>
              <a:xfrm>
                <a:off x="-3319415" y="1729710"/>
                <a:ext cx="2944682" cy="32633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Selecteer het gewenste logo</a:t>
                </a:r>
                <a:b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en klik op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‘Invoegen’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153" name="Groep 152">
                <a:extLst>
                  <a:ext uri="{FF2B5EF4-FFF2-40B4-BE49-F238E27FC236}">
                    <a16:creationId xmlns:a16="http://schemas.microsoft.com/office/drawing/2014/main" id="{FD669127-A512-4744-8B3B-9C43593C567A}"/>
                  </a:ext>
                </a:extLst>
              </p:cNvPr>
              <p:cNvGrpSpPr/>
              <p:nvPr userDrawn="1"/>
            </p:nvGrpSpPr>
            <p:grpSpPr>
              <a:xfrm>
                <a:off x="-3311319" y="2164285"/>
                <a:ext cx="825500" cy="209550"/>
                <a:chOff x="13504624" y="2482850"/>
                <a:chExt cx="825500" cy="209550"/>
              </a:xfrm>
            </p:grpSpPr>
            <p:sp>
              <p:nvSpPr>
                <p:cNvPr id="194" name="Rechthoek 193">
                  <a:extLst>
                    <a:ext uri="{FF2B5EF4-FFF2-40B4-BE49-F238E27FC236}">
                      <a16:creationId xmlns:a16="http://schemas.microsoft.com/office/drawing/2014/main" id="{73B11CAC-8E61-4F56-B35E-B88E29792FBC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Invoegen</a:t>
                  </a:r>
                </a:p>
              </p:txBody>
            </p:sp>
            <p:cxnSp>
              <p:nvCxnSpPr>
                <p:cNvPr id="195" name="Rechte verbindingslijn 194">
                  <a:extLst>
                    <a:ext uri="{FF2B5EF4-FFF2-40B4-BE49-F238E27FC236}">
                      <a16:creationId xmlns:a16="http://schemas.microsoft.com/office/drawing/2014/main" id="{F973BD3E-D8B5-4CA9-84EF-BA332AF01F73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196" name="Gelijkbenige driehoek 195">
                  <a:extLst>
                    <a:ext uri="{FF2B5EF4-FFF2-40B4-BE49-F238E27FC236}">
                      <a16:creationId xmlns:a16="http://schemas.microsoft.com/office/drawing/2014/main" id="{B366C587-FF6F-4FE7-8DEC-A8212BD7DA1C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9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54" name="Ovaal 153">
                <a:extLst>
                  <a:ext uri="{FF2B5EF4-FFF2-40B4-BE49-F238E27FC236}">
                    <a16:creationId xmlns:a16="http://schemas.microsoft.com/office/drawing/2014/main" id="{F4D6E97B-4B2E-4436-93B4-D3FDF223A4A4}"/>
                  </a:ext>
                </a:extLst>
              </p:cNvPr>
              <p:cNvSpPr/>
              <p:nvPr userDrawn="1"/>
            </p:nvSpPr>
            <p:spPr>
              <a:xfrm>
                <a:off x="-3603587" y="255335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155" name="Rechthoek 154">
                <a:extLst>
                  <a:ext uri="{FF2B5EF4-FFF2-40B4-BE49-F238E27FC236}">
                    <a16:creationId xmlns:a16="http://schemas.microsoft.com/office/drawing/2014/main" id="{4426351A-FD28-44CE-B07E-A60ABA181964}"/>
                  </a:ext>
                </a:extLst>
              </p:cNvPr>
              <p:cNvSpPr/>
              <p:nvPr userDrawn="1"/>
            </p:nvSpPr>
            <p:spPr>
              <a:xfrm>
                <a:off x="-3319415" y="2553360"/>
                <a:ext cx="2944682" cy="808965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Om het logo te schalen of bij te snijden, ga naar de tab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‘Hulpmiddelen voor afbeeldingen - Opmaak’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en klik op de knop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‘Bijsnijden’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Schaal met de bolletjes het logo en met de hoekjes het logokader.</a:t>
                </a:r>
              </a:p>
            </p:txBody>
          </p:sp>
          <p:grpSp>
            <p:nvGrpSpPr>
              <p:cNvPr id="156" name="Groep 155">
                <a:extLst>
                  <a:ext uri="{FF2B5EF4-FFF2-40B4-BE49-F238E27FC236}">
                    <a16:creationId xmlns:a16="http://schemas.microsoft.com/office/drawing/2014/main" id="{93E84276-975E-4028-B0BE-FF62D4E175B0}"/>
                  </a:ext>
                </a:extLst>
              </p:cNvPr>
              <p:cNvGrpSpPr/>
              <p:nvPr userDrawn="1"/>
            </p:nvGrpSpPr>
            <p:grpSpPr>
              <a:xfrm>
                <a:off x="-3408294" y="3470504"/>
                <a:ext cx="622283" cy="612920"/>
                <a:chOff x="12617641" y="3403239"/>
                <a:chExt cx="752963" cy="741634"/>
              </a:xfrm>
            </p:grpSpPr>
            <p:grpSp>
              <p:nvGrpSpPr>
                <p:cNvPr id="178" name="Groep 177">
                  <a:extLst>
                    <a:ext uri="{FF2B5EF4-FFF2-40B4-BE49-F238E27FC236}">
                      <a16:creationId xmlns:a16="http://schemas.microsoft.com/office/drawing/2014/main" id="{90C96DF6-C13B-4B05-A416-4CDF05672153}"/>
                    </a:ext>
                  </a:extLst>
                </p:cNvPr>
                <p:cNvGrpSpPr/>
                <p:nvPr userDrawn="1"/>
              </p:nvGrpSpPr>
              <p:grpSpPr>
                <a:xfrm>
                  <a:off x="12771530" y="3403239"/>
                  <a:ext cx="467176" cy="448491"/>
                  <a:chOff x="12782157" y="3403239"/>
                  <a:chExt cx="467176" cy="448491"/>
                </a:xfrm>
              </p:grpSpPr>
              <p:grpSp>
                <p:nvGrpSpPr>
                  <p:cNvPr id="181" name="Groep 180">
                    <a:extLst>
                      <a:ext uri="{FF2B5EF4-FFF2-40B4-BE49-F238E27FC236}">
                        <a16:creationId xmlns:a16="http://schemas.microsoft.com/office/drawing/2014/main" id="{E495A9FB-8D44-4062-A166-4A23682A3DC4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82157" y="3403239"/>
                    <a:ext cx="412976" cy="396132"/>
                    <a:chOff x="13554906" y="3320109"/>
                    <a:chExt cx="443917" cy="425811"/>
                  </a:xfrm>
                </p:grpSpPr>
                <p:grpSp>
                  <p:nvGrpSpPr>
                    <p:cNvPr id="188" name="Groep 187">
                      <a:extLst>
                        <a:ext uri="{FF2B5EF4-FFF2-40B4-BE49-F238E27FC236}">
                          <a16:creationId xmlns:a16="http://schemas.microsoft.com/office/drawing/2014/main" id="{4FF85008-59EB-4AB8-A354-82A7EC5E02AA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3554906" y="3320109"/>
                      <a:ext cx="443917" cy="425811"/>
                      <a:chOff x="12909684" y="1276143"/>
                      <a:chExt cx="443917" cy="425811"/>
                    </a:xfrm>
                  </p:grpSpPr>
                  <p:sp>
                    <p:nvSpPr>
                      <p:cNvPr id="191" name="Rechthoek 190">
                        <a:extLst>
                          <a:ext uri="{FF2B5EF4-FFF2-40B4-BE49-F238E27FC236}">
                            <a16:creationId xmlns:a16="http://schemas.microsoft.com/office/drawing/2014/main" id="{EB2CC863-2FFC-4EE8-8F45-E7D62BA5A562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9" y="1276143"/>
                        <a:ext cx="443912" cy="425811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818181"/>
                        </a:solidFill>
                        <a:prstDash val="dash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</a:pPr>
                        <a:endParaRPr lang="nl-NL" sz="800" b="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192" name="Rechthoek 191">
                        <a:extLst>
                          <a:ext uri="{FF2B5EF4-FFF2-40B4-BE49-F238E27FC236}">
                            <a16:creationId xmlns:a16="http://schemas.microsoft.com/office/drawing/2014/main" id="{FFCFD14D-5594-499E-81F2-6469370E346C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261629" cy="25780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solidFill>
                          <a:srgbClr val="81818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</a:pPr>
                        <a:endParaRPr lang="nl-NL" sz="800" b="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193" name="Ovaal 192">
                        <a:extLst>
                          <a:ext uri="{FF2B5EF4-FFF2-40B4-BE49-F238E27FC236}">
                            <a16:creationId xmlns:a16="http://schemas.microsoft.com/office/drawing/2014/main" id="{54491103-273B-4F85-89B8-409BCEAA193D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3069071" y="1308711"/>
                        <a:ext cx="72188" cy="72188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l"/>
                        <a:endParaRPr lang="nl-NL" sz="1000" b="1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  <p:pic>
                  <p:nvPicPr>
                    <p:cNvPr id="189" name="Afbeelding 188">
                      <a:extLst>
                        <a:ext uri="{FF2B5EF4-FFF2-40B4-BE49-F238E27FC236}">
                          <a16:creationId xmlns:a16="http://schemas.microsoft.com/office/drawing/2014/main" id="{A1BADE81-FA97-438E-B7C7-A31E16ECFA67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3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4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3567296" y="3424991"/>
                      <a:ext cx="173367" cy="14022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90" name="Afbeelding 189">
                      <a:extLst>
                        <a:ext uri="{FF2B5EF4-FFF2-40B4-BE49-F238E27FC236}">
                          <a16:creationId xmlns:a16="http://schemas.microsoft.com/office/drawing/2014/main" id="{85A6DE22-5EF0-4E27-90BC-5D91237BB6D6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3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4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flipH="1">
                      <a:off x="13635599" y="3449265"/>
                      <a:ext cx="173367" cy="111424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82" name="Groep 181">
                    <a:extLst>
                      <a:ext uri="{FF2B5EF4-FFF2-40B4-BE49-F238E27FC236}">
                        <a16:creationId xmlns:a16="http://schemas.microsoft.com/office/drawing/2014/main" id="{13B6A04C-ACB3-4BAC-92D3-72923C4F10B9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103513" y="3705268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186" name="Rechthoek 185">
                      <a:extLst>
                        <a:ext uri="{FF2B5EF4-FFF2-40B4-BE49-F238E27FC236}">
                          <a16:creationId xmlns:a16="http://schemas.microsoft.com/office/drawing/2014/main" id="{27426520-EC5B-4D00-A37A-728607CE5D6A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87" name="Rechthoek 186">
                      <a:extLst>
                        <a:ext uri="{FF2B5EF4-FFF2-40B4-BE49-F238E27FC236}">
                          <a16:creationId xmlns:a16="http://schemas.microsoft.com/office/drawing/2014/main" id="{CEB4F5B0-4A6B-4DE6-BD5D-C49C1CD659DD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grpSp>
                <p:nvGrpSpPr>
                  <p:cNvPr id="183" name="Groep 182">
                    <a:extLst>
                      <a:ext uri="{FF2B5EF4-FFF2-40B4-BE49-F238E27FC236}">
                        <a16:creationId xmlns:a16="http://schemas.microsoft.com/office/drawing/2014/main" id="{38C01B32-68CA-4676-A00F-390EB00B9A5D}"/>
                      </a:ext>
                    </a:extLst>
                  </p:cNvPr>
                  <p:cNvGrpSpPr/>
                  <p:nvPr userDrawn="1"/>
                </p:nvGrpSpPr>
                <p:grpSpPr>
                  <a:xfrm rot="10800000">
                    <a:off x="13061402" y="3665637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184" name="Rechthoek 183">
                      <a:extLst>
                        <a:ext uri="{FF2B5EF4-FFF2-40B4-BE49-F238E27FC236}">
                          <a16:creationId xmlns:a16="http://schemas.microsoft.com/office/drawing/2014/main" id="{E0705EAD-5BAA-47DE-A6BA-296F600E392A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85" name="Rechthoek 184">
                      <a:extLst>
                        <a:ext uri="{FF2B5EF4-FFF2-40B4-BE49-F238E27FC236}">
                          <a16:creationId xmlns:a16="http://schemas.microsoft.com/office/drawing/2014/main" id="{0E6D6211-115B-4AE0-AA85-17130468399E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  <p:sp>
              <p:nvSpPr>
                <p:cNvPr id="179" name="Rechthoek 178">
                  <a:extLst>
                    <a:ext uri="{FF2B5EF4-FFF2-40B4-BE49-F238E27FC236}">
                      <a16:creationId xmlns:a16="http://schemas.microsoft.com/office/drawing/2014/main" id="{2C4339D2-4BF7-403E-9F27-A972E886F434}"/>
                    </a:ext>
                  </a:extLst>
                </p:cNvPr>
                <p:cNvSpPr/>
                <p:nvPr userDrawn="1"/>
              </p:nvSpPr>
              <p:spPr>
                <a:xfrm>
                  <a:off x="12617641" y="3889890"/>
                  <a:ext cx="752963" cy="16117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Bijsnijden</a:t>
                  </a:r>
                </a:p>
              </p:txBody>
            </p:sp>
            <p:sp>
              <p:nvSpPr>
                <p:cNvPr id="180" name="Gelijkbenige driehoek 179">
                  <a:extLst>
                    <a:ext uri="{FF2B5EF4-FFF2-40B4-BE49-F238E27FC236}">
                      <a16:creationId xmlns:a16="http://schemas.microsoft.com/office/drawing/2014/main" id="{B029AB71-4F0D-41B8-9341-0C767E65DB18}"/>
                    </a:ext>
                  </a:extLst>
                </p:cNvPr>
                <p:cNvSpPr/>
                <p:nvPr userDrawn="1"/>
              </p:nvSpPr>
              <p:spPr>
                <a:xfrm rot="10800000">
                  <a:off x="12950688" y="4093726"/>
                  <a:ext cx="86866" cy="51147"/>
                </a:xfrm>
                <a:prstGeom prst="triangle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57" name="ICOON_info">
                <a:extLst>
                  <a:ext uri="{FF2B5EF4-FFF2-40B4-BE49-F238E27FC236}">
                    <a16:creationId xmlns:a16="http://schemas.microsoft.com/office/drawing/2014/main" id="{20EC718E-ECC1-4DA9-AB1B-D50D59982D4A}"/>
                  </a:ext>
                </a:extLst>
              </p:cNvPr>
              <p:cNvGrpSpPr/>
              <p:nvPr userDrawn="1"/>
            </p:nvGrpSpPr>
            <p:grpSpPr>
              <a:xfrm>
                <a:off x="-376736" y="5805499"/>
                <a:ext cx="283685" cy="283685"/>
                <a:chOff x="-510741" y="5913713"/>
                <a:chExt cx="267555" cy="267555"/>
              </a:xfrm>
            </p:grpSpPr>
            <p:sp>
              <p:nvSpPr>
                <p:cNvPr id="176" name="Ovaal 175">
                  <a:extLst>
                    <a:ext uri="{FF2B5EF4-FFF2-40B4-BE49-F238E27FC236}">
                      <a16:creationId xmlns:a16="http://schemas.microsoft.com/office/drawing/2014/main" id="{526A1A5F-E6A4-4B02-8E2E-F9A31F8D32D0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1600" cap="all" baseline="0" noProof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7" name="Graphic 163" descr="Informatie">
                  <a:extLst>
                    <a:ext uri="{FF2B5EF4-FFF2-40B4-BE49-F238E27FC236}">
                      <a16:creationId xmlns:a16="http://schemas.microsoft.com/office/drawing/2014/main" id="{A5041833-8E68-4725-9B3E-F37A155ACE67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nl-NL" sz="20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58" name="Ovaal 157">
                <a:extLst>
                  <a:ext uri="{FF2B5EF4-FFF2-40B4-BE49-F238E27FC236}">
                    <a16:creationId xmlns:a16="http://schemas.microsoft.com/office/drawing/2014/main" id="{BA6C3B64-9D9E-4512-8E35-BE32EDA25A2D}"/>
                  </a:ext>
                </a:extLst>
              </p:cNvPr>
              <p:cNvSpPr/>
              <p:nvPr userDrawn="1"/>
            </p:nvSpPr>
            <p:spPr>
              <a:xfrm>
                <a:off x="-3603587" y="4267791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</a:p>
            </p:txBody>
          </p:sp>
          <p:sp>
            <p:nvSpPr>
              <p:cNvPr id="159" name="Rechthoek 158">
                <a:extLst>
                  <a:ext uri="{FF2B5EF4-FFF2-40B4-BE49-F238E27FC236}">
                    <a16:creationId xmlns:a16="http://schemas.microsoft.com/office/drawing/2014/main" id="{504448EB-6911-4D5A-9C7A-360DCA86B495}"/>
                  </a:ext>
                </a:extLst>
              </p:cNvPr>
              <p:cNvSpPr/>
              <p:nvPr userDrawn="1"/>
            </p:nvSpPr>
            <p:spPr>
              <a:xfrm>
                <a:off x="-3319415" y="4267792"/>
                <a:ext cx="2944682" cy="812719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Om er voor te zorgen dat het logo in zijn originele verhouding staat, ga naar de tab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‘Hulpmiddelen voor afbeeldingen’ – ‘Opmaak’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en klik op het pijltje onder de knop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‘Bijsnijden’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Kies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‘Aanpassen’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160" name="Groep 159">
                <a:extLst>
                  <a:ext uri="{FF2B5EF4-FFF2-40B4-BE49-F238E27FC236}">
                    <a16:creationId xmlns:a16="http://schemas.microsoft.com/office/drawing/2014/main" id="{0AED51F4-B69C-4228-B334-374349906DFD}"/>
                  </a:ext>
                </a:extLst>
              </p:cNvPr>
              <p:cNvGrpSpPr/>
              <p:nvPr userDrawn="1"/>
            </p:nvGrpSpPr>
            <p:grpSpPr>
              <a:xfrm>
                <a:off x="-3314821" y="5192208"/>
                <a:ext cx="1108877" cy="563933"/>
                <a:chOff x="-3314821" y="3885197"/>
                <a:chExt cx="1108877" cy="563933"/>
              </a:xfrm>
            </p:grpSpPr>
            <p:sp>
              <p:nvSpPr>
                <p:cNvPr id="161" name="Rechthoek 160">
                  <a:extLst>
                    <a:ext uri="{FF2B5EF4-FFF2-40B4-BE49-F238E27FC236}">
                      <a16:creationId xmlns:a16="http://schemas.microsoft.com/office/drawing/2014/main" id="{357CCAA6-3C65-470F-B369-43C671A49EA4}"/>
                    </a:ext>
                  </a:extLst>
                </p:cNvPr>
                <p:cNvSpPr/>
                <p:nvPr userDrawn="1"/>
              </p:nvSpPr>
              <p:spPr>
                <a:xfrm>
                  <a:off x="-3314821" y="3885197"/>
                  <a:ext cx="1055607" cy="504851"/>
                </a:xfrm>
                <a:prstGeom prst="rect">
                  <a:avLst/>
                </a:prstGeom>
                <a:solidFill>
                  <a:srgbClr val="FFFFFF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2" name="Rechthoek 161">
                  <a:extLst>
                    <a:ext uri="{FF2B5EF4-FFF2-40B4-BE49-F238E27FC236}">
                      <a16:creationId xmlns:a16="http://schemas.microsoft.com/office/drawing/2014/main" id="{F6B8AF8A-F301-4C34-9209-9EE8783710F7}"/>
                    </a:ext>
                  </a:extLst>
                </p:cNvPr>
                <p:cNvSpPr/>
                <p:nvPr userDrawn="1"/>
              </p:nvSpPr>
              <p:spPr>
                <a:xfrm>
                  <a:off x="-3304718" y="4138922"/>
                  <a:ext cx="1043588" cy="246608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3" name="Tekstvak 162">
                  <a:extLst>
                    <a:ext uri="{FF2B5EF4-FFF2-40B4-BE49-F238E27FC236}">
                      <a16:creationId xmlns:a16="http://schemas.microsoft.com/office/drawing/2014/main" id="{90633898-CCD6-4F0B-BD47-06D74005B424}"/>
                    </a:ext>
                  </a:extLst>
                </p:cNvPr>
                <p:cNvSpPr txBox="1"/>
                <p:nvPr userDrawn="1"/>
              </p:nvSpPr>
              <p:spPr>
                <a:xfrm>
                  <a:off x="-3069820" y="3949098"/>
                  <a:ext cx="794156" cy="137495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kern="1200" noProof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Opvullen</a:t>
                  </a:r>
                </a:p>
              </p:txBody>
            </p:sp>
            <p:sp>
              <p:nvSpPr>
                <p:cNvPr id="164" name="Tekstvak 163">
                  <a:extLst>
                    <a:ext uri="{FF2B5EF4-FFF2-40B4-BE49-F238E27FC236}">
                      <a16:creationId xmlns:a16="http://schemas.microsoft.com/office/drawing/2014/main" id="{4C176812-6D76-4D82-B808-F15BB814C079}"/>
                    </a:ext>
                  </a:extLst>
                </p:cNvPr>
                <p:cNvSpPr txBox="1"/>
                <p:nvPr userDrawn="1"/>
              </p:nvSpPr>
              <p:spPr>
                <a:xfrm>
                  <a:off x="-3069819" y="4199018"/>
                  <a:ext cx="800912" cy="126416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kern="1200" noProof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Aanpassen</a:t>
                  </a:r>
                </a:p>
              </p:txBody>
            </p:sp>
            <p:sp>
              <p:nvSpPr>
                <p:cNvPr id="165" name="Vrije vorm: vorm 164">
                  <a:extLst>
                    <a:ext uri="{FF2B5EF4-FFF2-40B4-BE49-F238E27FC236}">
                      <a16:creationId xmlns:a16="http://schemas.microsoft.com/office/drawing/2014/main" id="{DA9318A8-34A1-4148-AACB-B6542C5EE6D6}"/>
                    </a:ext>
                  </a:extLst>
                </p:cNvPr>
                <p:cNvSpPr/>
                <p:nvPr userDrawn="1"/>
              </p:nvSpPr>
              <p:spPr>
                <a:xfrm>
                  <a:off x="-2303506" y="4269130"/>
                  <a:ext cx="97562" cy="180000"/>
                </a:xfrm>
                <a:custGeom>
                  <a:avLst/>
                  <a:gdLst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41194 w 880280"/>
                    <a:gd name="connsiteY2" fmla="*/ 96899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27546 w 880280"/>
                    <a:gd name="connsiteY2" fmla="*/ 975815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00250 w 880280"/>
                    <a:gd name="connsiteY2" fmla="*/ 100311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11791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498144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80280" h="1624084">
                      <a:moveTo>
                        <a:pt x="0" y="0"/>
                      </a:moveTo>
                      <a:lnTo>
                        <a:pt x="0" y="1262418"/>
                      </a:lnTo>
                      <a:lnTo>
                        <a:pt x="313898" y="996287"/>
                      </a:lnTo>
                      <a:lnTo>
                        <a:pt x="620973" y="1624084"/>
                      </a:lnTo>
                      <a:lnTo>
                        <a:pt x="839337" y="1480782"/>
                      </a:lnTo>
                      <a:lnTo>
                        <a:pt x="498144" y="900753"/>
                      </a:lnTo>
                      <a:lnTo>
                        <a:pt x="880280" y="8939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1600" cap="all" baseline="0" noProof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66" name="Groep 165">
                  <a:extLst>
                    <a:ext uri="{FF2B5EF4-FFF2-40B4-BE49-F238E27FC236}">
                      <a16:creationId xmlns:a16="http://schemas.microsoft.com/office/drawing/2014/main" id="{23582F6D-A91E-4434-8EFA-40826561B582}"/>
                    </a:ext>
                  </a:extLst>
                </p:cNvPr>
                <p:cNvGrpSpPr/>
                <p:nvPr userDrawn="1"/>
              </p:nvGrpSpPr>
              <p:grpSpPr>
                <a:xfrm>
                  <a:off x="-3254609" y="3946178"/>
                  <a:ext cx="184194" cy="143334"/>
                  <a:chOff x="6218544" y="2402421"/>
                  <a:chExt cx="144156" cy="112178"/>
                </a:xfrm>
              </p:grpSpPr>
              <p:sp>
                <p:nvSpPr>
                  <p:cNvPr id="172" name="Rechthoek 171">
                    <a:extLst>
                      <a:ext uri="{FF2B5EF4-FFF2-40B4-BE49-F238E27FC236}">
                        <a16:creationId xmlns:a16="http://schemas.microsoft.com/office/drawing/2014/main" id="{AB6EA2D4-262B-4A34-A876-8CB229DB078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18544" y="2414588"/>
                    <a:ext cx="144156" cy="100011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rnd" cmpd="sng" algn="ctr">
                    <a:solidFill>
                      <a:srgbClr val="818181"/>
                    </a:solidFill>
                    <a:prstDash val="sysDash"/>
                  </a:ln>
                  <a:effectLst/>
                </p:spPr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73" name="Rechthoek 47">
                    <a:extLst>
                      <a:ext uri="{FF2B5EF4-FFF2-40B4-BE49-F238E27FC236}">
                        <a16:creationId xmlns:a16="http://schemas.microsoft.com/office/drawing/2014/main" id="{B9EAA87D-8CE8-4E8A-8492-29755A08650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24587" y="2445544"/>
                    <a:ext cx="95251" cy="64805"/>
                  </a:xfrm>
                  <a:custGeom>
                    <a:avLst/>
                    <a:gdLst>
                      <a:gd name="connsiteX0" fmla="*/ 0 w 148606"/>
                      <a:gd name="connsiteY0" fmla="*/ 0 h 148606"/>
                      <a:gd name="connsiteX1" fmla="*/ 148606 w 148606"/>
                      <a:gd name="connsiteY1" fmla="*/ 0 h 148606"/>
                      <a:gd name="connsiteX2" fmla="*/ 148606 w 148606"/>
                      <a:gd name="connsiteY2" fmla="*/ 148606 h 148606"/>
                      <a:gd name="connsiteX3" fmla="*/ 0 w 148606"/>
                      <a:gd name="connsiteY3" fmla="*/ 148606 h 148606"/>
                      <a:gd name="connsiteX4" fmla="*/ 0 w 148606"/>
                      <a:gd name="connsiteY4" fmla="*/ 0 h 148606"/>
                      <a:gd name="connsiteX0" fmla="*/ 0 w 148606"/>
                      <a:gd name="connsiteY0" fmla="*/ 0 h 148606"/>
                      <a:gd name="connsiteX1" fmla="*/ 148606 w 148606"/>
                      <a:gd name="connsiteY1" fmla="*/ 148606 h 148606"/>
                      <a:gd name="connsiteX2" fmla="*/ 0 w 148606"/>
                      <a:gd name="connsiteY2" fmla="*/ 148606 h 148606"/>
                      <a:gd name="connsiteX3" fmla="*/ 0 w 148606"/>
                      <a:gd name="connsiteY3" fmla="*/ 0 h 148606"/>
                      <a:gd name="connsiteX0" fmla="*/ 66675 w 148606"/>
                      <a:gd name="connsiteY0" fmla="*/ 0 h 148606"/>
                      <a:gd name="connsiteX1" fmla="*/ 148606 w 148606"/>
                      <a:gd name="connsiteY1" fmla="*/ 148606 h 148606"/>
                      <a:gd name="connsiteX2" fmla="*/ 0 w 148606"/>
                      <a:gd name="connsiteY2" fmla="*/ 148606 h 148606"/>
                      <a:gd name="connsiteX3" fmla="*/ 66675 w 148606"/>
                      <a:gd name="connsiteY3" fmla="*/ 0 h 148606"/>
                      <a:gd name="connsiteX0" fmla="*/ 71437 w 148606"/>
                      <a:gd name="connsiteY0" fmla="*/ 0 h 120031"/>
                      <a:gd name="connsiteX1" fmla="*/ 148606 w 148606"/>
                      <a:gd name="connsiteY1" fmla="*/ 120031 h 120031"/>
                      <a:gd name="connsiteX2" fmla="*/ 0 w 148606"/>
                      <a:gd name="connsiteY2" fmla="*/ 120031 h 120031"/>
                      <a:gd name="connsiteX3" fmla="*/ 71437 w 148606"/>
                      <a:gd name="connsiteY3" fmla="*/ 0 h 120031"/>
                      <a:gd name="connsiteX0" fmla="*/ 73234 w 151858"/>
                      <a:gd name="connsiteY0" fmla="*/ 0 h 120031"/>
                      <a:gd name="connsiteX1" fmla="*/ 150403 w 151858"/>
                      <a:gd name="connsiteY1" fmla="*/ 120031 h 120031"/>
                      <a:gd name="connsiteX2" fmla="*/ 1797 w 151858"/>
                      <a:gd name="connsiteY2" fmla="*/ 120031 h 120031"/>
                      <a:gd name="connsiteX3" fmla="*/ 73234 w 151858"/>
                      <a:gd name="connsiteY3" fmla="*/ 0 h 120031"/>
                      <a:gd name="connsiteX0" fmla="*/ 73583 w 152474"/>
                      <a:gd name="connsiteY0" fmla="*/ 40 h 120071"/>
                      <a:gd name="connsiteX1" fmla="*/ 150752 w 152474"/>
                      <a:gd name="connsiteY1" fmla="*/ 120071 h 120071"/>
                      <a:gd name="connsiteX2" fmla="*/ 2146 w 152474"/>
                      <a:gd name="connsiteY2" fmla="*/ 120071 h 120071"/>
                      <a:gd name="connsiteX3" fmla="*/ 73583 w 152474"/>
                      <a:gd name="connsiteY3" fmla="*/ 40 h 120071"/>
                      <a:gd name="connsiteX0" fmla="*/ 73583 w 152474"/>
                      <a:gd name="connsiteY0" fmla="*/ 35 h 136734"/>
                      <a:gd name="connsiteX1" fmla="*/ 150752 w 152474"/>
                      <a:gd name="connsiteY1" fmla="*/ 136734 h 136734"/>
                      <a:gd name="connsiteX2" fmla="*/ 2146 w 152474"/>
                      <a:gd name="connsiteY2" fmla="*/ 136734 h 136734"/>
                      <a:gd name="connsiteX3" fmla="*/ 73583 w 152474"/>
                      <a:gd name="connsiteY3" fmla="*/ 35 h 1367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474" h="136734">
                        <a:moveTo>
                          <a:pt x="73583" y="35"/>
                        </a:moveTo>
                        <a:cubicBezTo>
                          <a:pt x="110257" y="-2347"/>
                          <a:pt x="162658" y="116729"/>
                          <a:pt x="150752" y="136734"/>
                        </a:cubicBezTo>
                        <a:lnTo>
                          <a:pt x="2146" y="136734"/>
                        </a:lnTo>
                        <a:cubicBezTo>
                          <a:pt x="-10716" y="116729"/>
                          <a:pt x="36909" y="2417"/>
                          <a:pt x="73583" y="35"/>
                        </a:cubicBezTo>
                        <a:close/>
                      </a:path>
                    </a:pathLst>
                  </a:cu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74" name="Rechthoek 47">
                    <a:extLst>
                      <a:ext uri="{FF2B5EF4-FFF2-40B4-BE49-F238E27FC236}">
                        <a16:creationId xmlns:a16="http://schemas.microsoft.com/office/drawing/2014/main" id="{929F264C-DE65-40CA-9D4A-ACA5F11C550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96025" y="2457450"/>
                    <a:ext cx="64294" cy="52388"/>
                  </a:xfrm>
                  <a:custGeom>
                    <a:avLst/>
                    <a:gdLst>
                      <a:gd name="connsiteX0" fmla="*/ 0 w 148606"/>
                      <a:gd name="connsiteY0" fmla="*/ 0 h 148606"/>
                      <a:gd name="connsiteX1" fmla="*/ 148606 w 148606"/>
                      <a:gd name="connsiteY1" fmla="*/ 0 h 148606"/>
                      <a:gd name="connsiteX2" fmla="*/ 148606 w 148606"/>
                      <a:gd name="connsiteY2" fmla="*/ 148606 h 148606"/>
                      <a:gd name="connsiteX3" fmla="*/ 0 w 148606"/>
                      <a:gd name="connsiteY3" fmla="*/ 148606 h 148606"/>
                      <a:gd name="connsiteX4" fmla="*/ 0 w 148606"/>
                      <a:gd name="connsiteY4" fmla="*/ 0 h 148606"/>
                      <a:gd name="connsiteX0" fmla="*/ 0 w 148606"/>
                      <a:gd name="connsiteY0" fmla="*/ 0 h 148606"/>
                      <a:gd name="connsiteX1" fmla="*/ 148606 w 148606"/>
                      <a:gd name="connsiteY1" fmla="*/ 148606 h 148606"/>
                      <a:gd name="connsiteX2" fmla="*/ 0 w 148606"/>
                      <a:gd name="connsiteY2" fmla="*/ 148606 h 148606"/>
                      <a:gd name="connsiteX3" fmla="*/ 0 w 148606"/>
                      <a:gd name="connsiteY3" fmla="*/ 0 h 148606"/>
                      <a:gd name="connsiteX0" fmla="*/ 66675 w 148606"/>
                      <a:gd name="connsiteY0" fmla="*/ 0 h 148606"/>
                      <a:gd name="connsiteX1" fmla="*/ 148606 w 148606"/>
                      <a:gd name="connsiteY1" fmla="*/ 148606 h 148606"/>
                      <a:gd name="connsiteX2" fmla="*/ 0 w 148606"/>
                      <a:gd name="connsiteY2" fmla="*/ 148606 h 148606"/>
                      <a:gd name="connsiteX3" fmla="*/ 66675 w 148606"/>
                      <a:gd name="connsiteY3" fmla="*/ 0 h 148606"/>
                      <a:gd name="connsiteX0" fmla="*/ 71437 w 148606"/>
                      <a:gd name="connsiteY0" fmla="*/ 0 h 120031"/>
                      <a:gd name="connsiteX1" fmla="*/ 148606 w 148606"/>
                      <a:gd name="connsiteY1" fmla="*/ 120031 h 120031"/>
                      <a:gd name="connsiteX2" fmla="*/ 0 w 148606"/>
                      <a:gd name="connsiteY2" fmla="*/ 120031 h 120031"/>
                      <a:gd name="connsiteX3" fmla="*/ 71437 w 148606"/>
                      <a:gd name="connsiteY3" fmla="*/ 0 h 120031"/>
                      <a:gd name="connsiteX0" fmla="*/ 73234 w 151858"/>
                      <a:gd name="connsiteY0" fmla="*/ 0 h 120031"/>
                      <a:gd name="connsiteX1" fmla="*/ 150403 w 151858"/>
                      <a:gd name="connsiteY1" fmla="*/ 120031 h 120031"/>
                      <a:gd name="connsiteX2" fmla="*/ 1797 w 151858"/>
                      <a:gd name="connsiteY2" fmla="*/ 120031 h 120031"/>
                      <a:gd name="connsiteX3" fmla="*/ 73234 w 151858"/>
                      <a:gd name="connsiteY3" fmla="*/ 0 h 120031"/>
                      <a:gd name="connsiteX0" fmla="*/ 73583 w 152474"/>
                      <a:gd name="connsiteY0" fmla="*/ 40 h 120071"/>
                      <a:gd name="connsiteX1" fmla="*/ 150752 w 152474"/>
                      <a:gd name="connsiteY1" fmla="*/ 120071 h 120071"/>
                      <a:gd name="connsiteX2" fmla="*/ 2146 w 152474"/>
                      <a:gd name="connsiteY2" fmla="*/ 120071 h 120071"/>
                      <a:gd name="connsiteX3" fmla="*/ 73583 w 152474"/>
                      <a:gd name="connsiteY3" fmla="*/ 40 h 120071"/>
                      <a:gd name="connsiteX0" fmla="*/ 73583 w 152474"/>
                      <a:gd name="connsiteY0" fmla="*/ 35 h 136734"/>
                      <a:gd name="connsiteX1" fmla="*/ 150752 w 152474"/>
                      <a:gd name="connsiteY1" fmla="*/ 136734 h 136734"/>
                      <a:gd name="connsiteX2" fmla="*/ 2146 w 152474"/>
                      <a:gd name="connsiteY2" fmla="*/ 136734 h 136734"/>
                      <a:gd name="connsiteX3" fmla="*/ 73583 w 152474"/>
                      <a:gd name="connsiteY3" fmla="*/ 35 h 1367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474" h="136734">
                        <a:moveTo>
                          <a:pt x="73583" y="35"/>
                        </a:moveTo>
                        <a:cubicBezTo>
                          <a:pt x="110257" y="-2347"/>
                          <a:pt x="162658" y="116729"/>
                          <a:pt x="150752" y="136734"/>
                        </a:cubicBezTo>
                        <a:lnTo>
                          <a:pt x="2146" y="136734"/>
                        </a:lnTo>
                        <a:cubicBezTo>
                          <a:pt x="-10716" y="116729"/>
                          <a:pt x="36909" y="2417"/>
                          <a:pt x="73583" y="35"/>
                        </a:cubicBezTo>
                        <a:close/>
                      </a:path>
                    </a:pathLst>
                  </a:cu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75" name="Koorde 174">
                    <a:extLst>
                      <a:ext uri="{FF2B5EF4-FFF2-40B4-BE49-F238E27FC236}">
                        <a16:creationId xmlns:a16="http://schemas.microsoft.com/office/drawing/2014/main" id="{1EE23114-168A-4AE0-B1A0-6007BA45210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90536" y="2402421"/>
                    <a:ext cx="37785" cy="37785"/>
                  </a:xfrm>
                  <a:prstGeom prst="chord">
                    <a:avLst>
                      <a:gd name="adj1" fmla="val 21457318"/>
                      <a:gd name="adj2" fmla="val 11002272"/>
                    </a:avLst>
                  </a:prstGeom>
                  <a:solidFill>
                    <a:srgbClr val="E9C07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67" name="Groep 166">
                  <a:extLst>
                    <a:ext uri="{FF2B5EF4-FFF2-40B4-BE49-F238E27FC236}">
                      <a16:creationId xmlns:a16="http://schemas.microsoft.com/office/drawing/2014/main" id="{7BD81595-95B7-4BE7-BC49-CC2BD0C7E5F3}"/>
                    </a:ext>
                  </a:extLst>
                </p:cNvPr>
                <p:cNvGrpSpPr/>
                <p:nvPr userDrawn="1"/>
              </p:nvGrpSpPr>
              <p:grpSpPr>
                <a:xfrm>
                  <a:off x="-3254609" y="4199853"/>
                  <a:ext cx="184194" cy="124747"/>
                  <a:chOff x="6218544" y="2636044"/>
                  <a:chExt cx="144156" cy="97631"/>
                </a:xfrm>
              </p:grpSpPr>
              <p:sp>
                <p:nvSpPr>
                  <p:cNvPr id="168" name="Rechthoek 167">
                    <a:extLst>
                      <a:ext uri="{FF2B5EF4-FFF2-40B4-BE49-F238E27FC236}">
                        <a16:creationId xmlns:a16="http://schemas.microsoft.com/office/drawing/2014/main" id="{828FD8DD-A231-4113-A307-3769B768B35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18544" y="2636044"/>
                    <a:ext cx="144156" cy="92869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rnd" cmpd="sng" algn="ctr">
                    <a:solidFill>
                      <a:srgbClr val="818181"/>
                    </a:solidFill>
                    <a:prstDash val="sysDash"/>
                  </a:ln>
                  <a:effectLst/>
                </p:spPr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69" name="Rechthoek 168">
                    <a:extLst>
                      <a:ext uri="{FF2B5EF4-FFF2-40B4-BE49-F238E27FC236}">
                        <a16:creationId xmlns:a16="http://schemas.microsoft.com/office/drawing/2014/main" id="{16CD57ED-23F8-421D-9154-2B3B822AA65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49409" y="2636045"/>
                    <a:ext cx="85725" cy="97630"/>
                  </a:xfrm>
                  <a:prstGeom prst="rect">
                    <a:avLst/>
                  </a:prstGeom>
                  <a:solidFill>
                    <a:srgbClr val="F0F0F0"/>
                  </a:solidFill>
                  <a:ln w="9525">
                    <a:solidFill>
                      <a:srgbClr val="B7B4B3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70" name="Ovaal 169">
                    <a:extLst>
                      <a:ext uri="{FF2B5EF4-FFF2-40B4-BE49-F238E27FC236}">
                        <a16:creationId xmlns:a16="http://schemas.microsoft.com/office/drawing/2014/main" id="{8D0A26DE-A6FE-47FB-B6BC-41431D62D26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97938" y="2655636"/>
                    <a:ext cx="21328" cy="21328"/>
                  </a:xfrm>
                  <a:prstGeom prst="ellipse">
                    <a:avLst/>
                  </a:prstGeom>
                  <a:solidFill>
                    <a:srgbClr val="E9C07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71" name="Rechthoek 47">
                    <a:extLst>
                      <a:ext uri="{FF2B5EF4-FFF2-40B4-BE49-F238E27FC236}">
                        <a16:creationId xmlns:a16="http://schemas.microsoft.com/office/drawing/2014/main" id="{0F41FF0F-B09C-4DFD-9FA0-41240D5FD13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61434" y="2675670"/>
                    <a:ext cx="45896" cy="37785"/>
                  </a:xfrm>
                  <a:custGeom>
                    <a:avLst/>
                    <a:gdLst>
                      <a:gd name="connsiteX0" fmla="*/ 0 w 148606"/>
                      <a:gd name="connsiteY0" fmla="*/ 0 h 148606"/>
                      <a:gd name="connsiteX1" fmla="*/ 148606 w 148606"/>
                      <a:gd name="connsiteY1" fmla="*/ 0 h 148606"/>
                      <a:gd name="connsiteX2" fmla="*/ 148606 w 148606"/>
                      <a:gd name="connsiteY2" fmla="*/ 148606 h 148606"/>
                      <a:gd name="connsiteX3" fmla="*/ 0 w 148606"/>
                      <a:gd name="connsiteY3" fmla="*/ 148606 h 148606"/>
                      <a:gd name="connsiteX4" fmla="*/ 0 w 148606"/>
                      <a:gd name="connsiteY4" fmla="*/ 0 h 148606"/>
                      <a:gd name="connsiteX0" fmla="*/ 0 w 148606"/>
                      <a:gd name="connsiteY0" fmla="*/ 0 h 148606"/>
                      <a:gd name="connsiteX1" fmla="*/ 148606 w 148606"/>
                      <a:gd name="connsiteY1" fmla="*/ 148606 h 148606"/>
                      <a:gd name="connsiteX2" fmla="*/ 0 w 148606"/>
                      <a:gd name="connsiteY2" fmla="*/ 148606 h 148606"/>
                      <a:gd name="connsiteX3" fmla="*/ 0 w 148606"/>
                      <a:gd name="connsiteY3" fmla="*/ 0 h 148606"/>
                      <a:gd name="connsiteX0" fmla="*/ 66675 w 148606"/>
                      <a:gd name="connsiteY0" fmla="*/ 0 h 148606"/>
                      <a:gd name="connsiteX1" fmla="*/ 148606 w 148606"/>
                      <a:gd name="connsiteY1" fmla="*/ 148606 h 148606"/>
                      <a:gd name="connsiteX2" fmla="*/ 0 w 148606"/>
                      <a:gd name="connsiteY2" fmla="*/ 148606 h 148606"/>
                      <a:gd name="connsiteX3" fmla="*/ 66675 w 148606"/>
                      <a:gd name="connsiteY3" fmla="*/ 0 h 148606"/>
                      <a:gd name="connsiteX0" fmla="*/ 71437 w 148606"/>
                      <a:gd name="connsiteY0" fmla="*/ 0 h 120031"/>
                      <a:gd name="connsiteX1" fmla="*/ 148606 w 148606"/>
                      <a:gd name="connsiteY1" fmla="*/ 120031 h 120031"/>
                      <a:gd name="connsiteX2" fmla="*/ 0 w 148606"/>
                      <a:gd name="connsiteY2" fmla="*/ 120031 h 120031"/>
                      <a:gd name="connsiteX3" fmla="*/ 71437 w 148606"/>
                      <a:gd name="connsiteY3" fmla="*/ 0 h 120031"/>
                      <a:gd name="connsiteX0" fmla="*/ 73234 w 151858"/>
                      <a:gd name="connsiteY0" fmla="*/ 0 h 120031"/>
                      <a:gd name="connsiteX1" fmla="*/ 150403 w 151858"/>
                      <a:gd name="connsiteY1" fmla="*/ 120031 h 120031"/>
                      <a:gd name="connsiteX2" fmla="*/ 1797 w 151858"/>
                      <a:gd name="connsiteY2" fmla="*/ 120031 h 120031"/>
                      <a:gd name="connsiteX3" fmla="*/ 73234 w 151858"/>
                      <a:gd name="connsiteY3" fmla="*/ 0 h 120031"/>
                      <a:gd name="connsiteX0" fmla="*/ 73583 w 152474"/>
                      <a:gd name="connsiteY0" fmla="*/ 40 h 120071"/>
                      <a:gd name="connsiteX1" fmla="*/ 150752 w 152474"/>
                      <a:gd name="connsiteY1" fmla="*/ 120071 h 120071"/>
                      <a:gd name="connsiteX2" fmla="*/ 2146 w 152474"/>
                      <a:gd name="connsiteY2" fmla="*/ 120071 h 120071"/>
                      <a:gd name="connsiteX3" fmla="*/ 73583 w 152474"/>
                      <a:gd name="connsiteY3" fmla="*/ 40 h 120071"/>
                      <a:gd name="connsiteX0" fmla="*/ 73583 w 152474"/>
                      <a:gd name="connsiteY0" fmla="*/ 35 h 136734"/>
                      <a:gd name="connsiteX1" fmla="*/ 150752 w 152474"/>
                      <a:gd name="connsiteY1" fmla="*/ 136734 h 136734"/>
                      <a:gd name="connsiteX2" fmla="*/ 2146 w 152474"/>
                      <a:gd name="connsiteY2" fmla="*/ 136734 h 136734"/>
                      <a:gd name="connsiteX3" fmla="*/ 73583 w 152474"/>
                      <a:gd name="connsiteY3" fmla="*/ 35 h 1367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474" h="136734">
                        <a:moveTo>
                          <a:pt x="73583" y="35"/>
                        </a:moveTo>
                        <a:cubicBezTo>
                          <a:pt x="110257" y="-2347"/>
                          <a:pt x="162658" y="116729"/>
                          <a:pt x="150752" y="136734"/>
                        </a:cubicBezTo>
                        <a:lnTo>
                          <a:pt x="2146" y="136734"/>
                        </a:lnTo>
                        <a:cubicBezTo>
                          <a:pt x="-10716" y="116729"/>
                          <a:pt x="36909" y="2417"/>
                          <a:pt x="73583" y="35"/>
                        </a:cubicBezTo>
                        <a:close/>
                      </a:path>
                    </a:pathLst>
                  </a:cu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</p:grpSp>
      </p:grpSp>
      <p:grpSp>
        <p:nvGrpSpPr>
          <p:cNvPr id="203" name="INSTRUCTIE">
            <a:extLst>
              <a:ext uri="{FF2B5EF4-FFF2-40B4-BE49-F238E27FC236}">
                <a16:creationId xmlns:a16="http://schemas.microsoft.com/office/drawing/2014/main" id="{0E75B046-39B3-419D-928B-2851DF421617}"/>
              </a:ext>
            </a:extLst>
          </p:cNvPr>
          <p:cNvGrpSpPr/>
          <p:nvPr userDrawn="1"/>
        </p:nvGrpSpPr>
        <p:grpSpPr>
          <a:xfrm>
            <a:off x="-3786437" y="0"/>
            <a:ext cx="3693386" cy="6857760"/>
            <a:chOff x="-3786437" y="0"/>
            <a:chExt cx="3693386" cy="6857760"/>
          </a:xfrm>
        </p:grpSpPr>
        <p:sp>
          <p:nvSpPr>
            <p:cNvPr id="204" name="Rechthoek 203">
              <a:extLst>
                <a:ext uri="{FF2B5EF4-FFF2-40B4-BE49-F238E27FC236}">
                  <a16:creationId xmlns:a16="http://schemas.microsoft.com/office/drawing/2014/main" id="{E0F891A6-39AC-4E70-97C6-BD5B2130FAE9}"/>
                </a:ext>
              </a:extLst>
            </p:cNvPr>
            <p:cNvSpPr/>
            <p:nvPr userDrawn="1"/>
          </p:nvSpPr>
          <p:spPr>
            <a:xfrm>
              <a:off x="-3786437" y="6029760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1200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1200" b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205" name="INSTRUCTIE">
              <a:extLst>
                <a:ext uri="{FF2B5EF4-FFF2-40B4-BE49-F238E27FC236}">
                  <a16:creationId xmlns:a16="http://schemas.microsoft.com/office/drawing/2014/main" id="{808F7B6A-73BB-418E-B2F1-82FA604994E1}"/>
                </a:ext>
              </a:extLst>
            </p:cNvPr>
            <p:cNvGrpSpPr/>
            <p:nvPr userDrawn="1"/>
          </p:nvGrpSpPr>
          <p:grpSpPr>
            <a:xfrm>
              <a:off x="-3786165" y="0"/>
              <a:ext cx="3693114" cy="6177730"/>
              <a:chOff x="-3786165" y="0"/>
              <a:chExt cx="3693114" cy="6177730"/>
            </a:xfrm>
          </p:grpSpPr>
          <p:sp>
            <p:nvSpPr>
              <p:cNvPr id="206" name="Rechthoek 205">
                <a:extLst>
                  <a:ext uri="{FF2B5EF4-FFF2-40B4-BE49-F238E27FC236}">
                    <a16:creationId xmlns:a16="http://schemas.microsoft.com/office/drawing/2014/main" id="{5029FD93-7CCE-456B-8CE4-2480335E8487}"/>
                  </a:ext>
                </a:extLst>
              </p:cNvPr>
              <p:cNvSpPr/>
              <p:nvPr userDrawn="1"/>
            </p:nvSpPr>
            <p:spPr>
              <a:xfrm>
                <a:off x="-3786165" y="0"/>
                <a:ext cx="3593091" cy="6025208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ECECEC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1400" b="1" cap="all" baseline="0" noProof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Afbeelding invoegen/opmaken</a:t>
                </a:r>
              </a:p>
            </p:txBody>
          </p:sp>
          <p:sp>
            <p:nvSpPr>
              <p:cNvPr id="207" name="Ovaal 206">
                <a:extLst>
                  <a:ext uri="{FF2B5EF4-FFF2-40B4-BE49-F238E27FC236}">
                    <a16:creationId xmlns:a16="http://schemas.microsoft.com/office/drawing/2014/main" id="{F22CC392-8B8A-4791-B896-E42BBB240BD6}"/>
                  </a:ext>
                </a:extLst>
              </p:cNvPr>
              <p:cNvSpPr/>
              <p:nvPr userDrawn="1"/>
            </p:nvSpPr>
            <p:spPr>
              <a:xfrm>
                <a:off x="-3603587" y="465324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208" name="Rechthoek 207">
                <a:extLst>
                  <a:ext uri="{FF2B5EF4-FFF2-40B4-BE49-F238E27FC236}">
                    <a16:creationId xmlns:a16="http://schemas.microsoft.com/office/drawing/2014/main" id="{D1A597E3-EEF3-4B67-BE4C-74DF4B27B944}"/>
                  </a:ext>
                </a:extLst>
              </p:cNvPr>
              <p:cNvSpPr/>
              <p:nvPr userDrawn="1"/>
            </p:nvSpPr>
            <p:spPr>
              <a:xfrm>
                <a:off x="-3319415" y="465324"/>
                <a:ext cx="2944682" cy="65802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Wanneer nodig, verwijder de bestaande afbeelding d.m.v. de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‘Backspace toets’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Klik op het pictogram om een nieuwe afbeelding in te voegen </a:t>
                </a:r>
                <a:r>
                  <a:rPr kumimoji="0" lang="nl-NL" sz="1200" b="0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(zie onderstaand voorbeeld)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209" name="Groep 208">
                <a:extLst>
                  <a:ext uri="{FF2B5EF4-FFF2-40B4-BE49-F238E27FC236}">
                    <a16:creationId xmlns:a16="http://schemas.microsoft.com/office/drawing/2014/main" id="{7DF307F4-76D4-4511-971B-81453883AE32}"/>
                  </a:ext>
                </a:extLst>
              </p:cNvPr>
              <p:cNvGrpSpPr/>
              <p:nvPr userDrawn="1"/>
            </p:nvGrpSpPr>
            <p:grpSpPr>
              <a:xfrm>
                <a:off x="-3316179" y="1231351"/>
                <a:ext cx="294789" cy="318834"/>
                <a:chOff x="14466489" y="1001522"/>
                <a:chExt cx="290627" cy="314333"/>
              </a:xfrm>
            </p:grpSpPr>
            <p:sp>
              <p:nvSpPr>
                <p:cNvPr id="263" name="Rechthoek 262">
                  <a:extLst>
                    <a:ext uri="{FF2B5EF4-FFF2-40B4-BE49-F238E27FC236}">
                      <a16:creationId xmlns:a16="http://schemas.microsoft.com/office/drawing/2014/main" id="{3D748BE2-12A2-4230-B592-40132A7A417A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64" name="Ovaal 263">
                  <a:extLst>
                    <a:ext uri="{FF2B5EF4-FFF2-40B4-BE49-F238E27FC236}">
                      <a16:creationId xmlns:a16="http://schemas.microsoft.com/office/drawing/2014/main" id="{6980F7BC-2788-4F42-93D0-9818F16165AE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8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65" name="Vrije vorm: vorm 264">
                  <a:extLst>
                    <a:ext uri="{FF2B5EF4-FFF2-40B4-BE49-F238E27FC236}">
                      <a16:creationId xmlns:a16="http://schemas.microsoft.com/office/drawing/2014/main" id="{E80F9753-1887-42A9-88D1-4EA1208D4B73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8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66" name="Rechthoek: afgeronde hoeken 265">
                  <a:extLst>
                    <a:ext uri="{FF2B5EF4-FFF2-40B4-BE49-F238E27FC236}">
                      <a16:creationId xmlns:a16="http://schemas.microsoft.com/office/drawing/2014/main" id="{875AA4B9-DE1F-41CC-964B-7098EB716129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267" name="Rechte verbindingslijn 266">
                  <a:extLst>
                    <a:ext uri="{FF2B5EF4-FFF2-40B4-BE49-F238E27FC236}">
                      <a16:creationId xmlns:a16="http://schemas.microsoft.com/office/drawing/2014/main" id="{80B5E846-9240-49E4-8254-29A1703E8415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268" name="Rechte verbindingslijn 267">
                  <a:extLst>
                    <a:ext uri="{FF2B5EF4-FFF2-40B4-BE49-F238E27FC236}">
                      <a16:creationId xmlns:a16="http://schemas.microsoft.com/office/drawing/2014/main" id="{DCFA4FB2-F07F-4D0F-8D8A-9FD0EE30566C}"/>
                    </a:ext>
                  </a:extLst>
                </p:cNvPr>
                <p:cNvCxnSpPr>
                  <a:cxnSpLocks/>
                  <a:stCxn id="266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210" name="Ovaal 209">
                <a:extLst>
                  <a:ext uri="{FF2B5EF4-FFF2-40B4-BE49-F238E27FC236}">
                    <a16:creationId xmlns:a16="http://schemas.microsoft.com/office/drawing/2014/main" id="{F3D70AE4-DD74-4A17-AD43-97E49B7EB907}"/>
                  </a:ext>
                </a:extLst>
              </p:cNvPr>
              <p:cNvSpPr/>
              <p:nvPr userDrawn="1"/>
            </p:nvSpPr>
            <p:spPr>
              <a:xfrm>
                <a:off x="-3603587" y="172970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211" name="Rechthoek 210">
                <a:extLst>
                  <a:ext uri="{FF2B5EF4-FFF2-40B4-BE49-F238E27FC236}">
                    <a16:creationId xmlns:a16="http://schemas.microsoft.com/office/drawing/2014/main" id="{19745D3C-838C-42A3-A020-85655C6DB77C}"/>
                  </a:ext>
                </a:extLst>
              </p:cNvPr>
              <p:cNvSpPr/>
              <p:nvPr userDrawn="1"/>
            </p:nvSpPr>
            <p:spPr>
              <a:xfrm>
                <a:off x="-3319415" y="1729710"/>
                <a:ext cx="2944682" cy="32633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Selecteer de gewenste afbeelding</a:t>
                </a:r>
                <a:b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en klik op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‘Invoegen’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212" name="Groep 211">
                <a:extLst>
                  <a:ext uri="{FF2B5EF4-FFF2-40B4-BE49-F238E27FC236}">
                    <a16:creationId xmlns:a16="http://schemas.microsoft.com/office/drawing/2014/main" id="{66CB45FE-07E6-4698-B3D5-EC4C70E3CDB3}"/>
                  </a:ext>
                </a:extLst>
              </p:cNvPr>
              <p:cNvGrpSpPr/>
              <p:nvPr userDrawn="1"/>
            </p:nvGrpSpPr>
            <p:grpSpPr>
              <a:xfrm>
                <a:off x="-3311319" y="2164285"/>
                <a:ext cx="825500" cy="209550"/>
                <a:chOff x="13504624" y="2482850"/>
                <a:chExt cx="825500" cy="209550"/>
              </a:xfrm>
            </p:grpSpPr>
            <p:sp>
              <p:nvSpPr>
                <p:cNvPr id="260" name="Rechthoek 259">
                  <a:extLst>
                    <a:ext uri="{FF2B5EF4-FFF2-40B4-BE49-F238E27FC236}">
                      <a16:creationId xmlns:a16="http://schemas.microsoft.com/office/drawing/2014/main" id="{F0850939-A325-4A53-8D9E-1D3CBC19C266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Invoegen</a:t>
                  </a:r>
                </a:p>
              </p:txBody>
            </p:sp>
            <p:cxnSp>
              <p:nvCxnSpPr>
                <p:cNvPr id="261" name="Rechte verbindingslijn 260">
                  <a:extLst>
                    <a:ext uri="{FF2B5EF4-FFF2-40B4-BE49-F238E27FC236}">
                      <a16:creationId xmlns:a16="http://schemas.microsoft.com/office/drawing/2014/main" id="{3389A1A4-4231-490C-A8C3-4E8104BF0579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262" name="Gelijkbenige driehoek 261">
                  <a:extLst>
                    <a:ext uri="{FF2B5EF4-FFF2-40B4-BE49-F238E27FC236}">
                      <a16:creationId xmlns:a16="http://schemas.microsoft.com/office/drawing/2014/main" id="{C6308023-9C91-4F64-9066-73D4C40D3E7A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9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213" name="Ovaal 212">
                <a:extLst>
                  <a:ext uri="{FF2B5EF4-FFF2-40B4-BE49-F238E27FC236}">
                    <a16:creationId xmlns:a16="http://schemas.microsoft.com/office/drawing/2014/main" id="{8B5E3389-9DB7-43A4-B21E-7C61C28BE5B2}"/>
                  </a:ext>
                </a:extLst>
              </p:cNvPr>
              <p:cNvSpPr/>
              <p:nvPr userDrawn="1"/>
            </p:nvSpPr>
            <p:spPr>
              <a:xfrm>
                <a:off x="-3603587" y="255335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214" name="Rechthoek 213">
                <a:extLst>
                  <a:ext uri="{FF2B5EF4-FFF2-40B4-BE49-F238E27FC236}">
                    <a16:creationId xmlns:a16="http://schemas.microsoft.com/office/drawing/2014/main" id="{13EA778A-5AE7-4D00-9401-AE976908FB6E}"/>
                  </a:ext>
                </a:extLst>
              </p:cNvPr>
              <p:cNvSpPr/>
              <p:nvPr userDrawn="1"/>
            </p:nvSpPr>
            <p:spPr>
              <a:xfrm>
                <a:off x="-3319416" y="2553360"/>
                <a:ext cx="3126341" cy="462795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Klik met de rechter muisknop op de miniatuurweergave van de dia aan de linkerkant van het scherm en kies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‘Dia herstellen’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215" name="ICOON_info">
                <a:extLst>
                  <a:ext uri="{FF2B5EF4-FFF2-40B4-BE49-F238E27FC236}">
                    <a16:creationId xmlns:a16="http://schemas.microsoft.com/office/drawing/2014/main" id="{730CAFC5-5805-4C17-B6AE-5F4506A83664}"/>
                  </a:ext>
                </a:extLst>
              </p:cNvPr>
              <p:cNvGrpSpPr/>
              <p:nvPr userDrawn="1"/>
            </p:nvGrpSpPr>
            <p:grpSpPr>
              <a:xfrm>
                <a:off x="-376736" y="5894045"/>
                <a:ext cx="283685" cy="283685"/>
                <a:chOff x="-510741" y="5913713"/>
                <a:chExt cx="267555" cy="267555"/>
              </a:xfrm>
            </p:grpSpPr>
            <p:sp>
              <p:nvSpPr>
                <p:cNvPr id="258" name="Ovaal 257">
                  <a:extLst>
                    <a:ext uri="{FF2B5EF4-FFF2-40B4-BE49-F238E27FC236}">
                      <a16:creationId xmlns:a16="http://schemas.microsoft.com/office/drawing/2014/main" id="{9AB11A12-8BD9-4205-8B24-18579B98205C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1600" cap="all" baseline="0" noProof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9" name="Graphic 163" descr="Informatie">
                  <a:extLst>
                    <a:ext uri="{FF2B5EF4-FFF2-40B4-BE49-F238E27FC236}">
                      <a16:creationId xmlns:a16="http://schemas.microsoft.com/office/drawing/2014/main" id="{C3C40F37-E60A-4883-A817-1E41C95A04D3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nl-NL" sz="20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216" name="Ovaal 215">
                <a:extLst>
                  <a:ext uri="{FF2B5EF4-FFF2-40B4-BE49-F238E27FC236}">
                    <a16:creationId xmlns:a16="http://schemas.microsoft.com/office/drawing/2014/main" id="{9C780A6D-A0F0-4898-9F6D-83EB015D178F}"/>
                  </a:ext>
                </a:extLst>
              </p:cNvPr>
              <p:cNvSpPr/>
              <p:nvPr userDrawn="1"/>
            </p:nvSpPr>
            <p:spPr>
              <a:xfrm>
                <a:off x="-3603587" y="414578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</a:p>
            </p:txBody>
          </p:sp>
          <p:sp>
            <p:nvSpPr>
              <p:cNvPr id="217" name="Rechthoek 216">
                <a:extLst>
                  <a:ext uri="{FF2B5EF4-FFF2-40B4-BE49-F238E27FC236}">
                    <a16:creationId xmlns:a16="http://schemas.microsoft.com/office/drawing/2014/main" id="{BA3DB10C-7B91-4A3F-A59F-DFD69503E8B2}"/>
                  </a:ext>
                </a:extLst>
              </p:cNvPr>
              <p:cNvSpPr/>
              <p:nvPr userDrawn="1"/>
            </p:nvSpPr>
            <p:spPr>
              <a:xfrm>
                <a:off x="-3319415" y="4145790"/>
                <a:ext cx="2944682" cy="97979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Om de afbeelding te schalen of bij te snijden, ga naar de tab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‘Hulpmiddelen voor afbeeldingen - Opmaak’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en klik op de knop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‘Bijsnijden’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Schaal met de bolletjes de afbeelding en met de hoekjes het afbeeldingskader.</a:t>
                </a:r>
              </a:p>
            </p:txBody>
          </p:sp>
          <p:grpSp>
            <p:nvGrpSpPr>
              <p:cNvPr id="218" name="Groep 217">
                <a:extLst>
                  <a:ext uri="{FF2B5EF4-FFF2-40B4-BE49-F238E27FC236}">
                    <a16:creationId xmlns:a16="http://schemas.microsoft.com/office/drawing/2014/main" id="{824333B3-5815-48EF-983E-A86BA6CBFD87}"/>
                  </a:ext>
                </a:extLst>
              </p:cNvPr>
              <p:cNvGrpSpPr/>
              <p:nvPr userDrawn="1"/>
            </p:nvGrpSpPr>
            <p:grpSpPr>
              <a:xfrm>
                <a:off x="-3408294" y="5236167"/>
                <a:ext cx="622283" cy="612919"/>
                <a:chOff x="12617641" y="3403239"/>
                <a:chExt cx="752963" cy="741634"/>
              </a:xfrm>
            </p:grpSpPr>
            <p:grpSp>
              <p:nvGrpSpPr>
                <p:cNvPr id="242" name="Groep 241">
                  <a:extLst>
                    <a:ext uri="{FF2B5EF4-FFF2-40B4-BE49-F238E27FC236}">
                      <a16:creationId xmlns:a16="http://schemas.microsoft.com/office/drawing/2014/main" id="{62745138-7CA0-40A5-BA0F-3ADFC9899A33}"/>
                    </a:ext>
                  </a:extLst>
                </p:cNvPr>
                <p:cNvGrpSpPr/>
                <p:nvPr userDrawn="1"/>
              </p:nvGrpSpPr>
              <p:grpSpPr>
                <a:xfrm>
                  <a:off x="12771550" y="3403239"/>
                  <a:ext cx="467156" cy="448491"/>
                  <a:chOff x="12782177" y="3403239"/>
                  <a:chExt cx="467156" cy="448491"/>
                </a:xfrm>
              </p:grpSpPr>
              <p:grpSp>
                <p:nvGrpSpPr>
                  <p:cNvPr id="245" name="Groep 244">
                    <a:extLst>
                      <a:ext uri="{FF2B5EF4-FFF2-40B4-BE49-F238E27FC236}">
                        <a16:creationId xmlns:a16="http://schemas.microsoft.com/office/drawing/2014/main" id="{53144382-5734-4ACD-BBBD-6DB1386FF60A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82177" y="3403239"/>
                    <a:ext cx="412972" cy="396132"/>
                    <a:chOff x="13554906" y="3320109"/>
                    <a:chExt cx="443912" cy="425811"/>
                  </a:xfrm>
                </p:grpSpPr>
                <p:grpSp>
                  <p:nvGrpSpPr>
                    <p:cNvPr id="252" name="Groep 251">
                      <a:extLst>
                        <a:ext uri="{FF2B5EF4-FFF2-40B4-BE49-F238E27FC236}">
                          <a16:creationId xmlns:a16="http://schemas.microsoft.com/office/drawing/2014/main" id="{FA432519-4E5B-4E33-BF21-B84851433CA5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3554906" y="3320109"/>
                      <a:ext cx="443912" cy="425811"/>
                      <a:chOff x="12909684" y="1276143"/>
                      <a:chExt cx="443912" cy="425811"/>
                    </a:xfrm>
                  </p:grpSpPr>
                  <p:sp>
                    <p:nvSpPr>
                      <p:cNvPr id="255" name="Rechthoek 254">
                        <a:extLst>
                          <a:ext uri="{FF2B5EF4-FFF2-40B4-BE49-F238E27FC236}">
                            <a16:creationId xmlns:a16="http://schemas.microsoft.com/office/drawing/2014/main" id="{FADC5062-F7B7-4FC4-B01B-DA5BAA423A21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443912" cy="425811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818181"/>
                        </a:solidFill>
                        <a:prstDash val="dash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</a:pPr>
                        <a:endParaRPr lang="nl-NL" sz="800" b="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256" name="Rechthoek 255">
                        <a:extLst>
                          <a:ext uri="{FF2B5EF4-FFF2-40B4-BE49-F238E27FC236}">
                            <a16:creationId xmlns:a16="http://schemas.microsoft.com/office/drawing/2014/main" id="{68C188C9-31B8-415D-BE30-01985E78E236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261629" cy="25780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solidFill>
                          <a:srgbClr val="81818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</a:pPr>
                        <a:endParaRPr lang="nl-NL" sz="800" b="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257" name="Ovaal 256">
                        <a:extLst>
                          <a:ext uri="{FF2B5EF4-FFF2-40B4-BE49-F238E27FC236}">
                            <a16:creationId xmlns:a16="http://schemas.microsoft.com/office/drawing/2014/main" id="{093DEC4E-AB03-4BF8-B4E6-E80FD9367A20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3069071" y="1308711"/>
                        <a:ext cx="72188" cy="72188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l"/>
                        <a:endParaRPr lang="nl-NL" sz="1000" b="1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  <p:pic>
                  <p:nvPicPr>
                    <p:cNvPr id="253" name="Afbeelding 252">
                      <a:extLst>
                        <a:ext uri="{FF2B5EF4-FFF2-40B4-BE49-F238E27FC236}">
                          <a16:creationId xmlns:a16="http://schemas.microsoft.com/office/drawing/2014/main" id="{0B2F09B6-448F-4236-BC3D-5DF7C7FBE32D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3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4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3567296" y="3424992"/>
                      <a:ext cx="173367" cy="14022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54" name="Afbeelding 253">
                      <a:extLst>
                        <a:ext uri="{FF2B5EF4-FFF2-40B4-BE49-F238E27FC236}">
                          <a16:creationId xmlns:a16="http://schemas.microsoft.com/office/drawing/2014/main" id="{30432823-A240-4509-A66D-8433EF4C1028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3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4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flipH="1">
                      <a:off x="13635599" y="3453788"/>
                      <a:ext cx="173367" cy="111424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246" name="Groep 245">
                    <a:extLst>
                      <a:ext uri="{FF2B5EF4-FFF2-40B4-BE49-F238E27FC236}">
                        <a16:creationId xmlns:a16="http://schemas.microsoft.com/office/drawing/2014/main" id="{ECE6035D-3652-4830-9D1B-6476DB793E16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103513" y="3705268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250" name="Rechthoek 249">
                      <a:extLst>
                        <a:ext uri="{FF2B5EF4-FFF2-40B4-BE49-F238E27FC236}">
                          <a16:creationId xmlns:a16="http://schemas.microsoft.com/office/drawing/2014/main" id="{6E640123-C5F9-4A7A-BA4F-BE838504D69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51" name="Rechthoek 250">
                      <a:extLst>
                        <a:ext uri="{FF2B5EF4-FFF2-40B4-BE49-F238E27FC236}">
                          <a16:creationId xmlns:a16="http://schemas.microsoft.com/office/drawing/2014/main" id="{BA01C3BF-1F46-47BE-9C79-2CB4AA3030C8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grpSp>
                <p:nvGrpSpPr>
                  <p:cNvPr id="247" name="Groep 246">
                    <a:extLst>
                      <a:ext uri="{FF2B5EF4-FFF2-40B4-BE49-F238E27FC236}">
                        <a16:creationId xmlns:a16="http://schemas.microsoft.com/office/drawing/2014/main" id="{B3700330-6506-4C88-A5F0-C87083C80908}"/>
                      </a:ext>
                    </a:extLst>
                  </p:cNvPr>
                  <p:cNvGrpSpPr/>
                  <p:nvPr userDrawn="1"/>
                </p:nvGrpSpPr>
                <p:grpSpPr>
                  <a:xfrm rot="10800000">
                    <a:off x="13061402" y="3665637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248" name="Rechthoek 247">
                      <a:extLst>
                        <a:ext uri="{FF2B5EF4-FFF2-40B4-BE49-F238E27FC236}">
                          <a16:creationId xmlns:a16="http://schemas.microsoft.com/office/drawing/2014/main" id="{A61C79E9-8534-4460-93EF-BA8AD20643C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49" name="Rechthoek 248">
                      <a:extLst>
                        <a:ext uri="{FF2B5EF4-FFF2-40B4-BE49-F238E27FC236}">
                          <a16:creationId xmlns:a16="http://schemas.microsoft.com/office/drawing/2014/main" id="{CEA2CFAF-89FD-4437-9548-B621E175B3F2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  <p:sp>
              <p:nvSpPr>
                <p:cNvPr id="243" name="Rechthoek 242">
                  <a:extLst>
                    <a:ext uri="{FF2B5EF4-FFF2-40B4-BE49-F238E27FC236}">
                      <a16:creationId xmlns:a16="http://schemas.microsoft.com/office/drawing/2014/main" id="{CF70D953-E054-4C0C-8F0E-9830673A3410}"/>
                    </a:ext>
                  </a:extLst>
                </p:cNvPr>
                <p:cNvSpPr/>
                <p:nvPr userDrawn="1"/>
              </p:nvSpPr>
              <p:spPr>
                <a:xfrm>
                  <a:off x="12617641" y="3889890"/>
                  <a:ext cx="752963" cy="16117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Bijsnijden</a:t>
                  </a:r>
                </a:p>
              </p:txBody>
            </p:sp>
            <p:sp>
              <p:nvSpPr>
                <p:cNvPr id="244" name="Gelijkbenige driehoek 243">
                  <a:extLst>
                    <a:ext uri="{FF2B5EF4-FFF2-40B4-BE49-F238E27FC236}">
                      <a16:creationId xmlns:a16="http://schemas.microsoft.com/office/drawing/2014/main" id="{931A4BFD-A563-4598-8754-2597CCEF777A}"/>
                    </a:ext>
                  </a:extLst>
                </p:cNvPr>
                <p:cNvSpPr/>
                <p:nvPr userDrawn="1"/>
              </p:nvSpPr>
              <p:spPr>
                <a:xfrm rot="10800000">
                  <a:off x="12950688" y="4093726"/>
                  <a:ext cx="86866" cy="51147"/>
                </a:xfrm>
                <a:prstGeom prst="triangle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219" name="Rechthoek 218">
                <a:extLst>
                  <a:ext uri="{FF2B5EF4-FFF2-40B4-BE49-F238E27FC236}">
                    <a16:creationId xmlns:a16="http://schemas.microsoft.com/office/drawing/2014/main" id="{0F6ACF4E-08BC-45A3-A3AD-879CCBDFE253}"/>
                  </a:ext>
                </a:extLst>
              </p:cNvPr>
              <p:cNvSpPr/>
              <p:nvPr userDrawn="1"/>
            </p:nvSpPr>
            <p:spPr>
              <a:xfrm>
                <a:off x="-3316836" y="3119689"/>
                <a:ext cx="1239216" cy="719917"/>
              </a:xfrm>
              <a:prstGeom prst="rect">
                <a:avLst/>
              </a:prstGeom>
              <a:pattFill prst="wdUpDiag">
                <a:fgClr>
                  <a:srgbClr val="E0E0E0"/>
                </a:fgClr>
                <a:bgClr>
                  <a:srgbClr val="ECECEC"/>
                </a:bgClr>
              </a:pattFill>
              <a:ln w="12700">
                <a:solidFill>
                  <a:srgbClr val="D3D3D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0" i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220" name="Groep 219">
                <a:extLst>
                  <a:ext uri="{FF2B5EF4-FFF2-40B4-BE49-F238E27FC236}">
                    <a16:creationId xmlns:a16="http://schemas.microsoft.com/office/drawing/2014/main" id="{690DBF0E-FF7F-4D89-B9B5-68998B5E61AD}"/>
                  </a:ext>
                </a:extLst>
              </p:cNvPr>
              <p:cNvGrpSpPr/>
              <p:nvPr userDrawn="1"/>
            </p:nvGrpSpPr>
            <p:grpSpPr>
              <a:xfrm>
                <a:off x="-2485819" y="3399207"/>
                <a:ext cx="1222990" cy="563933"/>
                <a:chOff x="-2485819" y="3399207"/>
                <a:chExt cx="1222990" cy="563933"/>
              </a:xfrm>
            </p:grpSpPr>
            <p:sp>
              <p:nvSpPr>
                <p:cNvPr id="221" name="Rechthoek 220">
                  <a:extLst>
                    <a:ext uri="{FF2B5EF4-FFF2-40B4-BE49-F238E27FC236}">
                      <a16:creationId xmlns:a16="http://schemas.microsoft.com/office/drawing/2014/main" id="{56FBA1B2-0FD2-443A-9AD3-136DCBE60AAA}"/>
                    </a:ext>
                  </a:extLst>
                </p:cNvPr>
                <p:cNvSpPr/>
                <p:nvPr userDrawn="1"/>
              </p:nvSpPr>
              <p:spPr>
                <a:xfrm>
                  <a:off x="-2485819" y="3399207"/>
                  <a:ext cx="1176476" cy="504851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2" name="Rechthoek 221">
                  <a:extLst>
                    <a:ext uri="{FF2B5EF4-FFF2-40B4-BE49-F238E27FC236}">
                      <a16:creationId xmlns:a16="http://schemas.microsoft.com/office/drawing/2014/main" id="{597350E1-71F4-4D54-A0F5-DD4202DA88FA}"/>
                    </a:ext>
                  </a:extLst>
                </p:cNvPr>
                <p:cNvSpPr/>
                <p:nvPr userDrawn="1"/>
              </p:nvSpPr>
              <p:spPr>
                <a:xfrm>
                  <a:off x="-2479584" y="3652838"/>
                  <a:ext cx="1164007" cy="246701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223" name="Groep 222">
                  <a:extLst>
                    <a:ext uri="{FF2B5EF4-FFF2-40B4-BE49-F238E27FC236}">
                      <a16:creationId xmlns:a16="http://schemas.microsoft.com/office/drawing/2014/main" id="{8C3899FE-C033-4A67-B500-A734A5608A8C}"/>
                    </a:ext>
                  </a:extLst>
                </p:cNvPr>
                <p:cNvGrpSpPr/>
                <p:nvPr userDrawn="1"/>
              </p:nvGrpSpPr>
              <p:grpSpPr>
                <a:xfrm>
                  <a:off x="-2403869" y="3460544"/>
                  <a:ext cx="155951" cy="131922"/>
                  <a:chOff x="12968836" y="3354170"/>
                  <a:chExt cx="404806" cy="342433"/>
                </a:xfrm>
              </p:grpSpPr>
              <p:sp>
                <p:nvSpPr>
                  <p:cNvPr id="236" name="Rechthoek: afgeronde hoeken 235">
                    <a:extLst>
                      <a:ext uri="{FF2B5EF4-FFF2-40B4-BE49-F238E27FC236}">
                        <a16:creationId xmlns:a16="http://schemas.microsoft.com/office/drawing/2014/main" id="{06D82BEF-BFC9-454C-A5C8-EE6EC22631D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nl-NL" sz="800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37" name="Rechthoek 236">
                    <a:extLst>
                      <a:ext uri="{FF2B5EF4-FFF2-40B4-BE49-F238E27FC236}">
                        <a16:creationId xmlns:a16="http://schemas.microsoft.com/office/drawing/2014/main" id="{3D6AB2FD-D2FC-4223-A951-01F8BC54473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38" name="Rechthoek 237">
                    <a:extLst>
                      <a:ext uri="{FF2B5EF4-FFF2-40B4-BE49-F238E27FC236}">
                        <a16:creationId xmlns:a16="http://schemas.microsoft.com/office/drawing/2014/main" id="{FC1DD333-7849-455C-93DA-8DDD50DA35C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39" name="Rechthoek 238">
                    <a:extLst>
                      <a:ext uri="{FF2B5EF4-FFF2-40B4-BE49-F238E27FC236}">
                        <a16:creationId xmlns:a16="http://schemas.microsoft.com/office/drawing/2014/main" id="{C147A422-97EE-40C6-978F-C3DAF826597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40" name="Rechthoek 239">
                    <a:extLst>
                      <a:ext uri="{FF2B5EF4-FFF2-40B4-BE49-F238E27FC236}">
                        <a16:creationId xmlns:a16="http://schemas.microsoft.com/office/drawing/2014/main" id="{B930F69F-BF5A-46C5-AD69-08805A1F0F3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41" name="Rechthoek 240">
                    <a:extLst>
                      <a:ext uri="{FF2B5EF4-FFF2-40B4-BE49-F238E27FC236}">
                        <a16:creationId xmlns:a16="http://schemas.microsoft.com/office/drawing/2014/main" id="{F71F31B2-4FC9-4543-BBC0-DE1F195BB95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224" name="Groep 223">
                  <a:extLst>
                    <a:ext uri="{FF2B5EF4-FFF2-40B4-BE49-F238E27FC236}">
                      <a16:creationId xmlns:a16="http://schemas.microsoft.com/office/drawing/2014/main" id="{3A39C7A7-2D81-4471-80C1-D26FDA1ADA4F}"/>
                    </a:ext>
                  </a:extLst>
                </p:cNvPr>
                <p:cNvGrpSpPr/>
                <p:nvPr userDrawn="1"/>
              </p:nvGrpSpPr>
              <p:grpSpPr>
                <a:xfrm>
                  <a:off x="-2423424" y="3690208"/>
                  <a:ext cx="166739" cy="218963"/>
                  <a:chOff x="12940828" y="3950597"/>
                  <a:chExt cx="432813" cy="568367"/>
                </a:xfrm>
              </p:grpSpPr>
              <p:grpSp>
                <p:nvGrpSpPr>
                  <p:cNvPr id="228" name="Groep 227">
                    <a:extLst>
                      <a:ext uri="{FF2B5EF4-FFF2-40B4-BE49-F238E27FC236}">
                        <a16:creationId xmlns:a16="http://schemas.microsoft.com/office/drawing/2014/main" id="{450E3D7D-2028-4F1A-8692-F5D07B8C2272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000382" y="4006891"/>
                    <a:ext cx="373259" cy="315747"/>
                    <a:chOff x="12968836" y="3354170"/>
                    <a:chExt cx="404806" cy="342433"/>
                  </a:xfrm>
                </p:grpSpPr>
                <p:sp>
                  <p:nvSpPr>
                    <p:cNvPr id="230" name="Rechthoek: afgeronde hoeken 229">
                      <a:extLst>
                        <a:ext uri="{FF2B5EF4-FFF2-40B4-BE49-F238E27FC236}">
                          <a16:creationId xmlns:a16="http://schemas.microsoft.com/office/drawing/2014/main" id="{EDFAC15C-9772-43AD-A192-F9C637E565E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68836" y="3354170"/>
                      <a:ext cx="404806" cy="342433"/>
                    </a:xfrm>
                    <a:prstGeom prst="roundRect">
                      <a:avLst>
                        <a:gd name="adj" fmla="val 2911"/>
                      </a:avLst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31" name="Rechthoek 230">
                      <a:extLst>
                        <a:ext uri="{FF2B5EF4-FFF2-40B4-BE49-F238E27FC236}">
                          <a16:creationId xmlns:a16="http://schemas.microsoft.com/office/drawing/2014/main" id="{101FEBBF-1C09-4413-A4AF-B390C2B39B8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0" y="3401181"/>
                      <a:ext cx="305213" cy="41563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32" name="Rechthoek 231">
                      <a:extLst>
                        <a:ext uri="{FF2B5EF4-FFF2-40B4-BE49-F238E27FC236}">
                          <a16:creationId xmlns:a16="http://schemas.microsoft.com/office/drawing/2014/main" id="{DB5BE02E-ED34-468B-8668-7380B10EC89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1" y="3471575"/>
                      <a:ext cx="118778" cy="181691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33" name="Rechthoek 232">
                      <a:extLst>
                        <a:ext uri="{FF2B5EF4-FFF2-40B4-BE49-F238E27FC236}">
                          <a16:creationId xmlns:a16="http://schemas.microsoft.com/office/drawing/2014/main" id="{906C368B-B7D9-43BB-AA71-BE6AEA95A5DF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481982"/>
                      <a:ext cx="13527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34" name="Rechthoek 233">
                      <a:extLst>
                        <a:ext uri="{FF2B5EF4-FFF2-40B4-BE49-F238E27FC236}">
                          <a16:creationId xmlns:a16="http://schemas.microsoft.com/office/drawing/2014/main" id="{58FB0462-2CED-472E-9F0A-760E42DF7C6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554800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35" name="Rechthoek 234">
                      <a:extLst>
                        <a:ext uri="{FF2B5EF4-FFF2-40B4-BE49-F238E27FC236}">
                          <a16:creationId xmlns:a16="http://schemas.microsoft.com/office/drawing/2014/main" id="{79C4E5A9-2E6F-44E7-A27A-B92C08D3B70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627618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sp>
                <p:nvSpPr>
                  <p:cNvPr id="229" name="Boog 228">
                    <a:extLst>
                      <a:ext uri="{FF2B5EF4-FFF2-40B4-BE49-F238E27FC236}">
                        <a16:creationId xmlns:a16="http://schemas.microsoft.com/office/drawing/2014/main" id="{F2D06C17-ED29-43F8-96D0-CE93606B22FA}"/>
                      </a:ext>
                    </a:extLst>
                  </p:cNvPr>
                  <p:cNvSpPr/>
                  <p:nvPr userDrawn="1"/>
                </p:nvSpPr>
                <p:spPr>
                  <a:xfrm rot="17637075">
                    <a:off x="12776155" y="4115270"/>
                    <a:ext cx="568367" cy="239021"/>
                  </a:xfrm>
                  <a:prstGeom prst="arc">
                    <a:avLst>
                      <a:gd name="adj1" fmla="val 15959368"/>
                      <a:gd name="adj2" fmla="val 1354623"/>
                    </a:avLst>
                  </a:prstGeom>
                  <a:noFill/>
                  <a:ln w="19050" cap="flat" cmpd="sng" algn="ctr">
                    <a:solidFill>
                      <a:srgbClr val="4D82B8"/>
                    </a:solidFill>
                    <a:prstDash val="solid"/>
                    <a:headEnd type="arrow" w="med" len="sm"/>
                  </a:ln>
                  <a:effectLst/>
                </p:spPr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nl-NL" sz="24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225" name="Tekstvak 224">
                  <a:extLst>
                    <a:ext uri="{FF2B5EF4-FFF2-40B4-BE49-F238E27FC236}">
                      <a16:creationId xmlns:a16="http://schemas.microsoft.com/office/drawing/2014/main" id="{FABDC3BD-D3D2-4CC3-B04E-B95E3E6DF20D}"/>
                    </a:ext>
                  </a:extLst>
                </p:cNvPr>
                <p:cNvSpPr txBox="1"/>
                <p:nvPr userDrawn="1"/>
              </p:nvSpPr>
              <p:spPr>
                <a:xfrm>
                  <a:off x="-2245455" y="3460544"/>
                  <a:ext cx="896116" cy="134709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kern="1200" noProof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Indeling</a:t>
                  </a:r>
                </a:p>
              </p:txBody>
            </p:sp>
            <p:sp>
              <p:nvSpPr>
                <p:cNvPr id="226" name="Tekstvak 225">
                  <a:extLst>
                    <a:ext uri="{FF2B5EF4-FFF2-40B4-BE49-F238E27FC236}">
                      <a16:creationId xmlns:a16="http://schemas.microsoft.com/office/drawing/2014/main" id="{254B004C-FD59-46A3-8A9B-02F643B14503}"/>
                    </a:ext>
                  </a:extLst>
                </p:cNvPr>
                <p:cNvSpPr txBox="1"/>
                <p:nvPr userDrawn="1"/>
              </p:nvSpPr>
              <p:spPr>
                <a:xfrm>
                  <a:off x="-2258884" y="3712980"/>
                  <a:ext cx="909545" cy="126416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kern="1200" noProof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Dia Herstellen</a:t>
                  </a:r>
                </a:p>
              </p:txBody>
            </p:sp>
            <p:sp>
              <p:nvSpPr>
                <p:cNvPr id="227" name="Vrije vorm: vorm 226">
                  <a:extLst>
                    <a:ext uri="{FF2B5EF4-FFF2-40B4-BE49-F238E27FC236}">
                      <a16:creationId xmlns:a16="http://schemas.microsoft.com/office/drawing/2014/main" id="{3FD0DD5D-81E0-44BC-ADB1-1C5BF474A93A}"/>
                    </a:ext>
                  </a:extLst>
                </p:cNvPr>
                <p:cNvSpPr/>
                <p:nvPr userDrawn="1"/>
              </p:nvSpPr>
              <p:spPr>
                <a:xfrm>
                  <a:off x="-1360391" y="3783140"/>
                  <a:ext cx="97562" cy="180000"/>
                </a:xfrm>
                <a:custGeom>
                  <a:avLst/>
                  <a:gdLst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41194 w 880280"/>
                    <a:gd name="connsiteY2" fmla="*/ 96899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27546 w 880280"/>
                    <a:gd name="connsiteY2" fmla="*/ 975815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00250 w 880280"/>
                    <a:gd name="connsiteY2" fmla="*/ 100311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11791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498144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80280" h="1624084">
                      <a:moveTo>
                        <a:pt x="0" y="0"/>
                      </a:moveTo>
                      <a:lnTo>
                        <a:pt x="0" y="1262418"/>
                      </a:lnTo>
                      <a:lnTo>
                        <a:pt x="313898" y="996287"/>
                      </a:lnTo>
                      <a:lnTo>
                        <a:pt x="620973" y="1624084"/>
                      </a:lnTo>
                      <a:lnTo>
                        <a:pt x="839337" y="1480782"/>
                      </a:lnTo>
                      <a:lnTo>
                        <a:pt x="498144" y="900753"/>
                      </a:lnTo>
                      <a:lnTo>
                        <a:pt x="880280" y="8939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1600" cap="all" baseline="0" noProof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65890331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3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3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32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3" grpId="0">
        <p:tmplLst>
          <p:tmpl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40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/>
      <p:bldP spid="138" grpId="0"/>
      <p:bldP spid="139" grpId="0"/>
      <p:bldP spid="140" grpId="0"/>
      <p:bldP spid="141" grpId="0"/>
      <p:bldP spid="142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+ AFSLUITING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7A698BEB-7B63-442F-9DBA-C613BBECF79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nl-NL" sz="1600" err="1"/>
          </a:p>
        </p:txBody>
      </p:sp>
      <p:sp>
        <p:nvSpPr>
          <p:cNvPr id="10" name="Tijdelijke aanduiding voor afbeelding 16">
            <a:extLst>
              <a:ext uri="{FF2B5EF4-FFF2-40B4-BE49-F238E27FC236}">
                <a16:creationId xmlns:a16="http://schemas.microsoft.com/office/drawing/2014/main" id="{A0F420FA-56EE-4856-A170-9FB825FCE70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5979" y="0"/>
            <a:ext cx="12207978" cy="4999345"/>
          </a:xfrm>
          <a:noFill/>
          <a:effectLst/>
        </p:spPr>
        <p:txBody>
          <a:bodyPr lIns="360000" tIns="396000" rIns="360000" bIns="0" anchor="t" anchorCtr="0"/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dit kader, ga naar de tab ‘Invoegen’, klik op ‘Afbeelding’, kies de gewenste afbeelding en klik op ‘Invoegen’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A71DEDF-37F1-4689-8FA1-5E743C7DD6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1925" y="3321477"/>
            <a:ext cx="10756839" cy="1148923"/>
          </a:xfrm>
        </p:spPr>
        <p:txBody>
          <a:bodyPr anchor="t"/>
          <a:lstStyle>
            <a:lvl1pPr algn="l">
              <a:defRPr sz="4400">
                <a:effectLst>
                  <a:outerShdw blurRad="254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nl-NL" noProof="0"/>
              <a:t>Titel presentatie of afsluiting van max 2 regels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EA18CD7-32A7-41E4-9DF7-7259FA2187F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11926" y="2558432"/>
            <a:ext cx="10759478" cy="616568"/>
          </a:xfrm>
          <a:noFill/>
          <a:effectLst/>
        </p:spPr>
        <p:txBody>
          <a:bodyPr lIns="0" tIns="0" rIns="0" anchor="b"/>
          <a:lstStyle>
            <a:lvl1pPr marL="0" indent="0" algn="l">
              <a:buNone/>
              <a:defRPr sz="2000" cap="all" baseline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noProof="0"/>
              <a:t>Subtitel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494CA00-555D-4751-8668-226BC887C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8000" y="7315200"/>
            <a:ext cx="4114800" cy="151790"/>
          </a:xfrm>
        </p:spPr>
        <p:txBody>
          <a:bodyPr/>
          <a:lstStyle/>
          <a:p>
            <a:r>
              <a:rPr lang="nl-NL" noProof="0"/>
              <a:t>Belang van toekomstbehendigheid voor nederland en de technieksector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D1BBC6E-F9BF-4357-8F2F-8FFB4D000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9402" y="7315200"/>
            <a:ext cx="284597" cy="151790"/>
          </a:xfrm>
        </p:spPr>
        <p:txBody>
          <a:bodyPr/>
          <a:lstStyle/>
          <a:p>
            <a:fld id="{D7B5DC5B-6873-43DB-ADC7-B15ACCE0DFDB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7D3AA19E-3DC8-4556-BC42-05B65FEB6237}"/>
              </a:ext>
            </a:extLst>
          </p:cNvPr>
          <p:cNvSpPr/>
          <p:nvPr userDrawn="1"/>
        </p:nvSpPr>
        <p:spPr>
          <a:xfrm>
            <a:off x="0" y="-429492"/>
            <a:ext cx="3914983" cy="36933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2400" b="1" cap="all" baseline="0" noProof="0">
                <a:solidFill>
                  <a:schemeClr val="accent2"/>
                </a:solidFill>
                <a:latin typeface="+mj-lt"/>
              </a:rPr>
              <a:t>TITELDIA + AFSLUITING #3</a:t>
            </a:r>
          </a:p>
        </p:txBody>
      </p:sp>
      <p:grpSp>
        <p:nvGrpSpPr>
          <p:cNvPr id="29" name="GRID" hidden="1">
            <a:extLst>
              <a:ext uri="{FF2B5EF4-FFF2-40B4-BE49-F238E27FC236}">
                <a16:creationId xmlns:a16="http://schemas.microsoft.com/office/drawing/2014/main" id="{E3BA56ED-20C2-43AE-8C1C-A960B7DF715B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chemeClr val="tx1">
              <a:alpha val="20000"/>
            </a:schemeClr>
          </a:solidFill>
        </p:grpSpPr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C294FB14-494B-492D-8B5D-F46A517BCECA}"/>
                </a:ext>
              </a:extLst>
            </p:cNvPr>
            <p:cNvSpPr/>
            <p:nvPr userDrawn="1"/>
          </p:nvSpPr>
          <p:spPr>
            <a:xfrm>
              <a:off x="0" y="0"/>
              <a:ext cx="12192000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  <p:sp>
          <p:nvSpPr>
            <p:cNvPr id="31" name="Rechthoek 30">
              <a:extLst>
                <a:ext uri="{FF2B5EF4-FFF2-40B4-BE49-F238E27FC236}">
                  <a16:creationId xmlns:a16="http://schemas.microsoft.com/office/drawing/2014/main" id="{CE038B81-7F87-4DC2-9998-FC7207500922}"/>
                </a:ext>
              </a:extLst>
            </p:cNvPr>
            <p:cNvSpPr/>
            <p:nvPr userDrawn="1"/>
          </p:nvSpPr>
          <p:spPr>
            <a:xfrm>
              <a:off x="0" y="0"/>
              <a:ext cx="720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15CC078A-D0D5-4518-B4B2-EB97457FA4F2}"/>
                </a:ext>
              </a:extLst>
            </p:cNvPr>
            <p:cNvSpPr/>
            <p:nvPr userDrawn="1"/>
          </p:nvSpPr>
          <p:spPr>
            <a:xfrm>
              <a:off x="11472000" y="0"/>
              <a:ext cx="720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920F0F30-0A2C-438C-A18E-8193AC1BE2C2}"/>
                </a:ext>
              </a:extLst>
            </p:cNvPr>
            <p:cNvSpPr/>
            <p:nvPr userDrawn="1"/>
          </p:nvSpPr>
          <p:spPr>
            <a:xfrm>
              <a:off x="0" y="1446342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6841745A-51C4-442C-88EB-D908CAC7A930}"/>
                </a:ext>
              </a:extLst>
            </p:cNvPr>
            <p:cNvSpPr/>
            <p:nvPr userDrawn="1"/>
          </p:nvSpPr>
          <p:spPr>
            <a:xfrm>
              <a:off x="0" y="6426000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029BAE3C-3754-4C49-8733-03AF5B837283}"/>
                </a:ext>
              </a:extLst>
            </p:cNvPr>
            <p:cNvSpPr/>
            <p:nvPr userDrawn="1"/>
          </p:nvSpPr>
          <p:spPr>
            <a:xfrm>
              <a:off x="0" y="5806208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87C99B69-65B6-46B6-80AC-D7762DEC578A}"/>
                </a:ext>
              </a:extLst>
            </p:cNvPr>
            <p:cNvSpPr/>
            <p:nvPr userDrawn="1"/>
          </p:nvSpPr>
          <p:spPr>
            <a:xfrm>
              <a:off x="10928765" y="0"/>
              <a:ext cx="540000" cy="1878338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  <p:sp>
          <p:nvSpPr>
            <p:cNvPr id="37" name="Rechthoek 36">
              <a:extLst>
                <a:ext uri="{FF2B5EF4-FFF2-40B4-BE49-F238E27FC236}">
                  <a16:creationId xmlns:a16="http://schemas.microsoft.com/office/drawing/2014/main" id="{C365DE8A-F3E8-4BC5-86D7-8BC249FB48F0}"/>
                </a:ext>
              </a:extLst>
            </p:cNvPr>
            <p:cNvSpPr/>
            <p:nvPr userDrawn="1"/>
          </p:nvSpPr>
          <p:spPr>
            <a:xfrm>
              <a:off x="723234" y="1878342"/>
              <a:ext cx="360000" cy="4979658"/>
            </a:xfrm>
            <a:prstGeom prst="rect">
              <a:avLst/>
            </a:prstGeom>
            <a:solidFill>
              <a:schemeClr val="bg2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  <p:sp>
          <p:nvSpPr>
            <p:cNvPr id="38" name="Rechthoek 37">
              <a:extLst>
                <a:ext uri="{FF2B5EF4-FFF2-40B4-BE49-F238E27FC236}">
                  <a16:creationId xmlns:a16="http://schemas.microsoft.com/office/drawing/2014/main" id="{9449CC6A-E2C8-44BF-9044-D34B25013BB4}"/>
                </a:ext>
              </a:extLst>
            </p:cNvPr>
            <p:cNvSpPr/>
            <p:nvPr userDrawn="1"/>
          </p:nvSpPr>
          <p:spPr>
            <a:xfrm>
              <a:off x="11108765" y="1878342"/>
              <a:ext cx="360000" cy="4979658"/>
            </a:xfrm>
            <a:prstGeom prst="rect">
              <a:avLst/>
            </a:prstGeom>
            <a:solidFill>
              <a:schemeClr val="bg2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B4F54B2E-89E9-4327-A197-3B53AA10A0F8}"/>
                </a:ext>
              </a:extLst>
            </p:cNvPr>
            <p:cNvSpPr/>
            <p:nvPr userDrawn="1"/>
          </p:nvSpPr>
          <p:spPr>
            <a:xfrm>
              <a:off x="0" y="1878340"/>
              <a:ext cx="12192000" cy="360000"/>
            </a:xfrm>
            <a:prstGeom prst="rect">
              <a:avLst/>
            </a:prstGeom>
            <a:solidFill>
              <a:schemeClr val="bg2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GB" noProof="0"/>
            </a:p>
          </p:txBody>
        </p:sp>
      </p:grpSp>
      <p:sp>
        <p:nvSpPr>
          <p:cNvPr id="40" name="Tijdelijke aanduiding voor tekst 21">
            <a:extLst>
              <a:ext uri="{FF2B5EF4-FFF2-40B4-BE49-F238E27FC236}">
                <a16:creationId xmlns:a16="http://schemas.microsoft.com/office/drawing/2014/main" id="{89884BA0-CEBB-437A-92A6-02107BAC4B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95587" y="720001"/>
            <a:ext cx="1074796" cy="1069988"/>
          </a:xfrm>
          <a:blipFill>
            <a:blip r:embed="rId2"/>
            <a:srcRect/>
            <a:stretch>
              <a:fillRect l="224" r="224"/>
            </a:stretch>
          </a:blipFill>
          <a:effectLst/>
        </p:spPr>
        <p:txBody>
          <a:bodyPr/>
          <a:lstStyle>
            <a:lvl1pPr marL="0" indent="0">
              <a:buNone/>
              <a:defRPr>
                <a:solidFill>
                  <a:schemeClr val="accent4"/>
                </a:solidFill>
              </a:defRPr>
            </a:lvl1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16" name="Tijdelijke aanduiding voor afbeelding 15">
            <a:extLst>
              <a:ext uri="{FF2B5EF4-FFF2-40B4-BE49-F238E27FC236}">
                <a16:creationId xmlns:a16="http://schemas.microsoft.com/office/drawing/2014/main" id="{FCA05C90-667C-4BF7-8844-44C8FC584753}"/>
              </a:ext>
            </a:extLst>
          </p:cNvPr>
          <p:cNvSpPr>
            <a:spLocks noGrp="1"/>
          </p:cNvSpPr>
          <p:nvPr userDrawn="1">
            <p:ph type="pic" sz="quarter" idx="17" hasCustomPrompt="1"/>
          </p:nvPr>
        </p:nvSpPr>
        <p:spPr>
          <a:xfrm>
            <a:off x="711926" y="6019997"/>
            <a:ext cx="728054" cy="357399"/>
          </a:xfrm>
          <a:noFill/>
        </p:spPr>
        <p:txBody>
          <a:bodyPr lIns="0" tIns="0" rIns="0"/>
          <a:lstStyle>
            <a:lvl1pPr marL="0" indent="0" algn="ctr">
              <a:buNone/>
              <a:defRPr sz="900"/>
            </a:lvl1pPr>
          </a:lstStyle>
          <a:p>
            <a:r>
              <a:rPr lang="nl-NL"/>
              <a:t>Klantlogo</a:t>
            </a:r>
          </a:p>
        </p:txBody>
      </p:sp>
      <p:sp>
        <p:nvSpPr>
          <p:cNvPr id="138" name="Tijdelijke aanduiding voor afbeelding 15">
            <a:extLst>
              <a:ext uri="{FF2B5EF4-FFF2-40B4-BE49-F238E27FC236}">
                <a16:creationId xmlns:a16="http://schemas.microsoft.com/office/drawing/2014/main" id="{893B372B-32E7-47A1-808E-A8C4206A61D0}"/>
              </a:ext>
            </a:extLst>
          </p:cNvPr>
          <p:cNvSpPr>
            <a:spLocks noGrp="1"/>
          </p:cNvSpPr>
          <p:nvPr userDrawn="1">
            <p:ph type="pic" sz="quarter" idx="18" hasCustomPrompt="1"/>
          </p:nvPr>
        </p:nvSpPr>
        <p:spPr>
          <a:xfrm>
            <a:off x="3285876" y="6020005"/>
            <a:ext cx="728260" cy="357391"/>
          </a:xfrm>
          <a:noFill/>
        </p:spPr>
        <p:txBody>
          <a:bodyPr lIns="0" tIns="0" rIns="0"/>
          <a:lstStyle>
            <a:lvl1pPr marL="0" indent="0" algn="ctr">
              <a:buNone/>
              <a:defRPr sz="900"/>
            </a:lvl1pPr>
          </a:lstStyle>
          <a:p>
            <a:r>
              <a:rPr lang="nl-NL"/>
              <a:t>Klantlogo</a:t>
            </a:r>
          </a:p>
        </p:txBody>
      </p:sp>
      <p:sp>
        <p:nvSpPr>
          <p:cNvPr id="139" name="Tijdelijke aanduiding voor afbeelding 15">
            <a:extLst>
              <a:ext uri="{FF2B5EF4-FFF2-40B4-BE49-F238E27FC236}">
                <a16:creationId xmlns:a16="http://schemas.microsoft.com/office/drawing/2014/main" id="{2009A8E7-4698-4053-98DC-8FEDEFB463EE}"/>
              </a:ext>
            </a:extLst>
          </p:cNvPr>
          <p:cNvSpPr>
            <a:spLocks noGrp="1"/>
          </p:cNvSpPr>
          <p:nvPr userDrawn="1">
            <p:ph type="pic" sz="quarter" idx="19" hasCustomPrompt="1"/>
          </p:nvPr>
        </p:nvSpPr>
        <p:spPr>
          <a:xfrm>
            <a:off x="1569772" y="6020005"/>
            <a:ext cx="728260" cy="357391"/>
          </a:xfrm>
          <a:noFill/>
        </p:spPr>
        <p:txBody>
          <a:bodyPr lIns="0" tIns="0" rIns="0"/>
          <a:lstStyle>
            <a:lvl1pPr marL="0" indent="0" algn="ctr">
              <a:buNone/>
              <a:defRPr sz="900"/>
            </a:lvl1pPr>
          </a:lstStyle>
          <a:p>
            <a:r>
              <a:rPr lang="nl-NL"/>
              <a:t>Klantlogo</a:t>
            </a:r>
          </a:p>
        </p:txBody>
      </p:sp>
      <p:sp>
        <p:nvSpPr>
          <p:cNvPr id="140" name="Tijdelijke aanduiding voor afbeelding 15">
            <a:extLst>
              <a:ext uri="{FF2B5EF4-FFF2-40B4-BE49-F238E27FC236}">
                <a16:creationId xmlns:a16="http://schemas.microsoft.com/office/drawing/2014/main" id="{3EFDDB8B-BC5E-48FA-9098-981B675D3CC9}"/>
              </a:ext>
            </a:extLst>
          </p:cNvPr>
          <p:cNvSpPr>
            <a:spLocks noGrp="1"/>
          </p:cNvSpPr>
          <p:nvPr userDrawn="1">
            <p:ph type="pic" sz="quarter" idx="20" hasCustomPrompt="1"/>
          </p:nvPr>
        </p:nvSpPr>
        <p:spPr>
          <a:xfrm>
            <a:off x="2427824" y="6020005"/>
            <a:ext cx="728260" cy="357391"/>
          </a:xfrm>
          <a:noFill/>
        </p:spPr>
        <p:txBody>
          <a:bodyPr lIns="0" tIns="0" rIns="0"/>
          <a:lstStyle>
            <a:lvl1pPr marL="0" indent="0" algn="ctr">
              <a:buNone/>
              <a:defRPr sz="900"/>
            </a:lvl1pPr>
          </a:lstStyle>
          <a:p>
            <a:r>
              <a:rPr lang="nl-NL"/>
              <a:t>Klantlogo</a:t>
            </a:r>
          </a:p>
        </p:txBody>
      </p:sp>
      <p:sp>
        <p:nvSpPr>
          <p:cNvPr id="141" name="Tijdelijke aanduiding voor afbeelding 15">
            <a:extLst>
              <a:ext uri="{FF2B5EF4-FFF2-40B4-BE49-F238E27FC236}">
                <a16:creationId xmlns:a16="http://schemas.microsoft.com/office/drawing/2014/main" id="{3AF7E95C-7ACA-40C0-A319-D3C6BFEB773A}"/>
              </a:ext>
            </a:extLst>
          </p:cNvPr>
          <p:cNvSpPr>
            <a:spLocks noGrp="1"/>
          </p:cNvSpPr>
          <p:nvPr userDrawn="1">
            <p:ph type="pic" sz="quarter" idx="21" hasCustomPrompt="1"/>
          </p:nvPr>
        </p:nvSpPr>
        <p:spPr>
          <a:xfrm>
            <a:off x="4143928" y="6020005"/>
            <a:ext cx="728260" cy="357391"/>
          </a:xfrm>
          <a:noFill/>
        </p:spPr>
        <p:txBody>
          <a:bodyPr lIns="0" tIns="0" rIns="0"/>
          <a:lstStyle>
            <a:lvl1pPr marL="0" indent="0" algn="ctr">
              <a:buNone/>
              <a:defRPr sz="800"/>
            </a:lvl1pPr>
          </a:lstStyle>
          <a:p>
            <a:r>
              <a:rPr lang="nl-NL"/>
              <a:t>Klantlogo</a:t>
            </a:r>
          </a:p>
        </p:txBody>
      </p:sp>
      <p:sp>
        <p:nvSpPr>
          <p:cNvPr id="142" name="Tijdelijke aanduiding voor afbeelding 15">
            <a:extLst>
              <a:ext uri="{FF2B5EF4-FFF2-40B4-BE49-F238E27FC236}">
                <a16:creationId xmlns:a16="http://schemas.microsoft.com/office/drawing/2014/main" id="{EB069F90-99BB-491B-8B01-0A82ED708F79}"/>
              </a:ext>
            </a:extLst>
          </p:cNvPr>
          <p:cNvSpPr>
            <a:spLocks noGrp="1"/>
          </p:cNvSpPr>
          <p:nvPr userDrawn="1">
            <p:ph type="pic" sz="quarter" idx="22" hasCustomPrompt="1"/>
          </p:nvPr>
        </p:nvSpPr>
        <p:spPr>
          <a:xfrm>
            <a:off x="5001980" y="6020005"/>
            <a:ext cx="728260" cy="357391"/>
          </a:xfrm>
          <a:noFill/>
        </p:spPr>
        <p:txBody>
          <a:bodyPr lIns="0" tIns="0" rIns="0"/>
          <a:lstStyle>
            <a:lvl1pPr marL="0" indent="0" algn="ctr">
              <a:buNone/>
              <a:defRPr sz="800"/>
            </a:lvl1pPr>
          </a:lstStyle>
          <a:p>
            <a:r>
              <a:rPr lang="nl-NL"/>
              <a:t>Klantlogo</a:t>
            </a:r>
          </a:p>
        </p:txBody>
      </p:sp>
      <p:grpSp>
        <p:nvGrpSpPr>
          <p:cNvPr id="144" name="INSTRUCTIE">
            <a:extLst>
              <a:ext uri="{FF2B5EF4-FFF2-40B4-BE49-F238E27FC236}">
                <a16:creationId xmlns:a16="http://schemas.microsoft.com/office/drawing/2014/main" id="{41AD5013-3A8F-4ACA-89D3-2BFDEE309F88}"/>
              </a:ext>
            </a:extLst>
          </p:cNvPr>
          <p:cNvGrpSpPr/>
          <p:nvPr userDrawn="1"/>
        </p:nvGrpSpPr>
        <p:grpSpPr>
          <a:xfrm>
            <a:off x="12377595" y="0"/>
            <a:ext cx="3693386" cy="6769481"/>
            <a:chOff x="-3786437" y="0"/>
            <a:chExt cx="3693386" cy="6769481"/>
          </a:xfrm>
        </p:grpSpPr>
        <p:sp>
          <p:nvSpPr>
            <p:cNvPr id="145" name="Rechthoek 144">
              <a:extLst>
                <a:ext uri="{FF2B5EF4-FFF2-40B4-BE49-F238E27FC236}">
                  <a16:creationId xmlns:a16="http://schemas.microsoft.com/office/drawing/2014/main" id="{1A26ACE3-D472-411B-832E-8BAC3B33EBAB}"/>
                </a:ext>
              </a:extLst>
            </p:cNvPr>
            <p:cNvSpPr/>
            <p:nvPr userDrawn="1"/>
          </p:nvSpPr>
          <p:spPr>
            <a:xfrm>
              <a:off x="-3786437" y="5941481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1200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1200" b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146" name="INSTRUCTIES">
              <a:extLst>
                <a:ext uri="{FF2B5EF4-FFF2-40B4-BE49-F238E27FC236}">
                  <a16:creationId xmlns:a16="http://schemas.microsoft.com/office/drawing/2014/main" id="{F1C36645-5EEB-425F-9A9F-7ABB776DAB9E}"/>
                </a:ext>
              </a:extLst>
            </p:cNvPr>
            <p:cNvGrpSpPr/>
            <p:nvPr userDrawn="1"/>
          </p:nvGrpSpPr>
          <p:grpSpPr>
            <a:xfrm>
              <a:off x="-3786437" y="0"/>
              <a:ext cx="3693386" cy="6089184"/>
              <a:chOff x="-3786437" y="0"/>
              <a:chExt cx="3693386" cy="6089184"/>
            </a:xfrm>
          </p:grpSpPr>
          <p:sp>
            <p:nvSpPr>
              <p:cNvPr id="147" name="Rechthoek 146">
                <a:extLst>
                  <a:ext uri="{FF2B5EF4-FFF2-40B4-BE49-F238E27FC236}">
                    <a16:creationId xmlns:a16="http://schemas.microsoft.com/office/drawing/2014/main" id="{AEA43971-E80E-4DA2-BE18-476E923E39EB}"/>
                  </a:ext>
                </a:extLst>
              </p:cNvPr>
              <p:cNvSpPr/>
              <p:nvPr userDrawn="1"/>
            </p:nvSpPr>
            <p:spPr>
              <a:xfrm>
                <a:off x="-3786437" y="0"/>
                <a:ext cx="3593091" cy="5936662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ECECEC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1400" b="1" cap="all" baseline="0" noProof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Logo invoegen/opmaken</a:t>
                </a:r>
              </a:p>
            </p:txBody>
          </p:sp>
          <p:sp>
            <p:nvSpPr>
              <p:cNvPr id="148" name="Ovaal 147">
                <a:extLst>
                  <a:ext uri="{FF2B5EF4-FFF2-40B4-BE49-F238E27FC236}">
                    <a16:creationId xmlns:a16="http://schemas.microsoft.com/office/drawing/2014/main" id="{74D481C4-AF14-4ED0-9846-F4A5D144BF46}"/>
                  </a:ext>
                </a:extLst>
              </p:cNvPr>
              <p:cNvSpPr/>
              <p:nvPr userDrawn="1"/>
            </p:nvSpPr>
            <p:spPr>
              <a:xfrm>
                <a:off x="-3603587" y="465324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149" name="Rechthoek 148">
                <a:extLst>
                  <a:ext uri="{FF2B5EF4-FFF2-40B4-BE49-F238E27FC236}">
                    <a16:creationId xmlns:a16="http://schemas.microsoft.com/office/drawing/2014/main" id="{77E6DD29-1806-478D-A892-4776A835C0CD}"/>
                  </a:ext>
                </a:extLst>
              </p:cNvPr>
              <p:cNvSpPr/>
              <p:nvPr userDrawn="1"/>
            </p:nvSpPr>
            <p:spPr>
              <a:xfrm>
                <a:off x="-3319415" y="465324"/>
                <a:ext cx="2944682" cy="65802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Wanneer nodig, verwijder het bestaande logo d.m.v. de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‘Backspace toets’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Klik op het pictogram om een nieuw logo in te voegen</a:t>
                </a:r>
                <a:b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nl-NL" sz="1200" b="0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(zie onderstaand voorbeeld)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150" name="Groep 149">
                <a:extLst>
                  <a:ext uri="{FF2B5EF4-FFF2-40B4-BE49-F238E27FC236}">
                    <a16:creationId xmlns:a16="http://schemas.microsoft.com/office/drawing/2014/main" id="{4B55D76C-E495-41A3-811D-91B2D0DF28CD}"/>
                  </a:ext>
                </a:extLst>
              </p:cNvPr>
              <p:cNvGrpSpPr/>
              <p:nvPr userDrawn="1"/>
            </p:nvGrpSpPr>
            <p:grpSpPr>
              <a:xfrm>
                <a:off x="-3316179" y="1231351"/>
                <a:ext cx="294789" cy="318834"/>
                <a:chOff x="14466489" y="1001522"/>
                <a:chExt cx="290627" cy="314333"/>
              </a:xfrm>
            </p:grpSpPr>
            <p:sp>
              <p:nvSpPr>
                <p:cNvPr id="197" name="Rechthoek 196">
                  <a:extLst>
                    <a:ext uri="{FF2B5EF4-FFF2-40B4-BE49-F238E27FC236}">
                      <a16:creationId xmlns:a16="http://schemas.microsoft.com/office/drawing/2014/main" id="{E48B4DD1-797C-494C-BB32-6B512A5DE404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98" name="Ovaal 197">
                  <a:extLst>
                    <a:ext uri="{FF2B5EF4-FFF2-40B4-BE49-F238E27FC236}">
                      <a16:creationId xmlns:a16="http://schemas.microsoft.com/office/drawing/2014/main" id="{8AD8E8C8-ACF6-4363-932C-8B3D97872479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8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99" name="Vrije vorm: vorm 198">
                  <a:extLst>
                    <a:ext uri="{FF2B5EF4-FFF2-40B4-BE49-F238E27FC236}">
                      <a16:creationId xmlns:a16="http://schemas.microsoft.com/office/drawing/2014/main" id="{4C0B482A-C9E1-44F2-B8F3-5149E360E074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8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00" name="Rechthoek: afgeronde hoeken 199">
                  <a:extLst>
                    <a:ext uri="{FF2B5EF4-FFF2-40B4-BE49-F238E27FC236}">
                      <a16:creationId xmlns:a16="http://schemas.microsoft.com/office/drawing/2014/main" id="{B25C257B-5AD4-4C12-8550-1832B0151CD0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201" name="Rechte verbindingslijn 200">
                  <a:extLst>
                    <a:ext uri="{FF2B5EF4-FFF2-40B4-BE49-F238E27FC236}">
                      <a16:creationId xmlns:a16="http://schemas.microsoft.com/office/drawing/2014/main" id="{675DAF6C-A3A7-49B7-A838-FBFAFBDF3A8F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202" name="Rechte verbindingslijn 201">
                  <a:extLst>
                    <a:ext uri="{FF2B5EF4-FFF2-40B4-BE49-F238E27FC236}">
                      <a16:creationId xmlns:a16="http://schemas.microsoft.com/office/drawing/2014/main" id="{E1A18E3A-C460-4726-BF33-C3CF92885D39}"/>
                    </a:ext>
                  </a:extLst>
                </p:cNvPr>
                <p:cNvCxnSpPr>
                  <a:cxnSpLocks/>
                  <a:stCxn id="200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151" name="Ovaal 150">
                <a:extLst>
                  <a:ext uri="{FF2B5EF4-FFF2-40B4-BE49-F238E27FC236}">
                    <a16:creationId xmlns:a16="http://schemas.microsoft.com/office/drawing/2014/main" id="{119DE3B2-850C-4911-9618-A4E742FC1606}"/>
                  </a:ext>
                </a:extLst>
              </p:cNvPr>
              <p:cNvSpPr/>
              <p:nvPr userDrawn="1"/>
            </p:nvSpPr>
            <p:spPr>
              <a:xfrm>
                <a:off x="-3603587" y="172970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152" name="Rechthoek 151">
                <a:extLst>
                  <a:ext uri="{FF2B5EF4-FFF2-40B4-BE49-F238E27FC236}">
                    <a16:creationId xmlns:a16="http://schemas.microsoft.com/office/drawing/2014/main" id="{42210A95-F8BF-4D77-B3FB-15F1FA7E5869}"/>
                  </a:ext>
                </a:extLst>
              </p:cNvPr>
              <p:cNvSpPr/>
              <p:nvPr userDrawn="1"/>
            </p:nvSpPr>
            <p:spPr>
              <a:xfrm>
                <a:off x="-3319415" y="1729710"/>
                <a:ext cx="2944682" cy="32633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Selecteer het gewenste logo</a:t>
                </a:r>
                <a:b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en klik op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‘Invoegen’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153" name="Groep 152">
                <a:extLst>
                  <a:ext uri="{FF2B5EF4-FFF2-40B4-BE49-F238E27FC236}">
                    <a16:creationId xmlns:a16="http://schemas.microsoft.com/office/drawing/2014/main" id="{FD669127-A512-4744-8B3B-9C43593C567A}"/>
                  </a:ext>
                </a:extLst>
              </p:cNvPr>
              <p:cNvGrpSpPr/>
              <p:nvPr userDrawn="1"/>
            </p:nvGrpSpPr>
            <p:grpSpPr>
              <a:xfrm>
                <a:off x="-3311319" y="2164285"/>
                <a:ext cx="825500" cy="209550"/>
                <a:chOff x="13504624" y="2482850"/>
                <a:chExt cx="825500" cy="209550"/>
              </a:xfrm>
            </p:grpSpPr>
            <p:sp>
              <p:nvSpPr>
                <p:cNvPr id="194" name="Rechthoek 193">
                  <a:extLst>
                    <a:ext uri="{FF2B5EF4-FFF2-40B4-BE49-F238E27FC236}">
                      <a16:creationId xmlns:a16="http://schemas.microsoft.com/office/drawing/2014/main" id="{73B11CAC-8E61-4F56-B35E-B88E29792FBC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Invoegen</a:t>
                  </a:r>
                </a:p>
              </p:txBody>
            </p:sp>
            <p:cxnSp>
              <p:nvCxnSpPr>
                <p:cNvPr id="195" name="Rechte verbindingslijn 194">
                  <a:extLst>
                    <a:ext uri="{FF2B5EF4-FFF2-40B4-BE49-F238E27FC236}">
                      <a16:creationId xmlns:a16="http://schemas.microsoft.com/office/drawing/2014/main" id="{F973BD3E-D8B5-4CA9-84EF-BA332AF01F73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196" name="Gelijkbenige driehoek 195">
                  <a:extLst>
                    <a:ext uri="{FF2B5EF4-FFF2-40B4-BE49-F238E27FC236}">
                      <a16:creationId xmlns:a16="http://schemas.microsoft.com/office/drawing/2014/main" id="{B366C587-FF6F-4FE7-8DEC-A8212BD7DA1C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9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54" name="Ovaal 153">
                <a:extLst>
                  <a:ext uri="{FF2B5EF4-FFF2-40B4-BE49-F238E27FC236}">
                    <a16:creationId xmlns:a16="http://schemas.microsoft.com/office/drawing/2014/main" id="{F4D6E97B-4B2E-4436-93B4-D3FDF223A4A4}"/>
                  </a:ext>
                </a:extLst>
              </p:cNvPr>
              <p:cNvSpPr/>
              <p:nvPr userDrawn="1"/>
            </p:nvSpPr>
            <p:spPr>
              <a:xfrm>
                <a:off x="-3603587" y="255335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155" name="Rechthoek 154">
                <a:extLst>
                  <a:ext uri="{FF2B5EF4-FFF2-40B4-BE49-F238E27FC236}">
                    <a16:creationId xmlns:a16="http://schemas.microsoft.com/office/drawing/2014/main" id="{4426351A-FD28-44CE-B07E-A60ABA181964}"/>
                  </a:ext>
                </a:extLst>
              </p:cNvPr>
              <p:cNvSpPr/>
              <p:nvPr userDrawn="1"/>
            </p:nvSpPr>
            <p:spPr>
              <a:xfrm>
                <a:off x="-3319415" y="2553360"/>
                <a:ext cx="2944682" cy="808965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Om het logo te schalen of bij te snijden, ga naar de tab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‘Hulpmiddelen voor afbeeldingen - Opmaak’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en klik op de knop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‘Bijsnijden’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Schaal met de bolletjes het logo en met de hoekjes het logokader.</a:t>
                </a:r>
              </a:p>
            </p:txBody>
          </p:sp>
          <p:grpSp>
            <p:nvGrpSpPr>
              <p:cNvPr id="156" name="Groep 155">
                <a:extLst>
                  <a:ext uri="{FF2B5EF4-FFF2-40B4-BE49-F238E27FC236}">
                    <a16:creationId xmlns:a16="http://schemas.microsoft.com/office/drawing/2014/main" id="{93E84276-975E-4028-B0BE-FF62D4E175B0}"/>
                  </a:ext>
                </a:extLst>
              </p:cNvPr>
              <p:cNvGrpSpPr/>
              <p:nvPr userDrawn="1"/>
            </p:nvGrpSpPr>
            <p:grpSpPr>
              <a:xfrm>
                <a:off x="-3408294" y="3470504"/>
                <a:ext cx="622283" cy="612920"/>
                <a:chOff x="12617641" y="3403239"/>
                <a:chExt cx="752963" cy="741634"/>
              </a:xfrm>
            </p:grpSpPr>
            <p:grpSp>
              <p:nvGrpSpPr>
                <p:cNvPr id="178" name="Groep 177">
                  <a:extLst>
                    <a:ext uri="{FF2B5EF4-FFF2-40B4-BE49-F238E27FC236}">
                      <a16:creationId xmlns:a16="http://schemas.microsoft.com/office/drawing/2014/main" id="{90C96DF6-C13B-4B05-A416-4CDF05672153}"/>
                    </a:ext>
                  </a:extLst>
                </p:cNvPr>
                <p:cNvGrpSpPr/>
                <p:nvPr userDrawn="1"/>
              </p:nvGrpSpPr>
              <p:grpSpPr>
                <a:xfrm>
                  <a:off x="12771530" y="3403239"/>
                  <a:ext cx="467176" cy="448491"/>
                  <a:chOff x="12782157" y="3403239"/>
                  <a:chExt cx="467176" cy="448491"/>
                </a:xfrm>
              </p:grpSpPr>
              <p:grpSp>
                <p:nvGrpSpPr>
                  <p:cNvPr id="181" name="Groep 180">
                    <a:extLst>
                      <a:ext uri="{FF2B5EF4-FFF2-40B4-BE49-F238E27FC236}">
                        <a16:creationId xmlns:a16="http://schemas.microsoft.com/office/drawing/2014/main" id="{E495A9FB-8D44-4062-A166-4A23682A3DC4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82157" y="3403239"/>
                    <a:ext cx="412976" cy="396132"/>
                    <a:chOff x="13554906" y="3320109"/>
                    <a:chExt cx="443917" cy="425811"/>
                  </a:xfrm>
                </p:grpSpPr>
                <p:grpSp>
                  <p:nvGrpSpPr>
                    <p:cNvPr id="188" name="Groep 187">
                      <a:extLst>
                        <a:ext uri="{FF2B5EF4-FFF2-40B4-BE49-F238E27FC236}">
                          <a16:creationId xmlns:a16="http://schemas.microsoft.com/office/drawing/2014/main" id="{4FF85008-59EB-4AB8-A354-82A7EC5E02AA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3554906" y="3320109"/>
                      <a:ext cx="443917" cy="425811"/>
                      <a:chOff x="12909684" y="1276143"/>
                      <a:chExt cx="443917" cy="425811"/>
                    </a:xfrm>
                  </p:grpSpPr>
                  <p:sp>
                    <p:nvSpPr>
                      <p:cNvPr id="191" name="Rechthoek 190">
                        <a:extLst>
                          <a:ext uri="{FF2B5EF4-FFF2-40B4-BE49-F238E27FC236}">
                            <a16:creationId xmlns:a16="http://schemas.microsoft.com/office/drawing/2014/main" id="{EB2CC863-2FFC-4EE8-8F45-E7D62BA5A562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9" y="1276143"/>
                        <a:ext cx="443912" cy="425811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818181"/>
                        </a:solidFill>
                        <a:prstDash val="dash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</a:pPr>
                        <a:endParaRPr lang="nl-NL" sz="800" b="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192" name="Rechthoek 191">
                        <a:extLst>
                          <a:ext uri="{FF2B5EF4-FFF2-40B4-BE49-F238E27FC236}">
                            <a16:creationId xmlns:a16="http://schemas.microsoft.com/office/drawing/2014/main" id="{FFCFD14D-5594-499E-81F2-6469370E346C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261629" cy="25780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solidFill>
                          <a:srgbClr val="81818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</a:pPr>
                        <a:endParaRPr lang="nl-NL" sz="800" b="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193" name="Ovaal 192">
                        <a:extLst>
                          <a:ext uri="{FF2B5EF4-FFF2-40B4-BE49-F238E27FC236}">
                            <a16:creationId xmlns:a16="http://schemas.microsoft.com/office/drawing/2014/main" id="{54491103-273B-4F85-89B8-409BCEAA193D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3069071" y="1308711"/>
                        <a:ext cx="72188" cy="72188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l"/>
                        <a:endParaRPr lang="nl-NL" sz="1000" b="1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  <p:pic>
                  <p:nvPicPr>
                    <p:cNvPr id="189" name="Afbeelding 188">
                      <a:extLst>
                        <a:ext uri="{FF2B5EF4-FFF2-40B4-BE49-F238E27FC236}">
                          <a16:creationId xmlns:a16="http://schemas.microsoft.com/office/drawing/2014/main" id="{A1BADE81-FA97-438E-B7C7-A31E16ECFA67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3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4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3567296" y="3424991"/>
                      <a:ext cx="173367" cy="14022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90" name="Afbeelding 189">
                      <a:extLst>
                        <a:ext uri="{FF2B5EF4-FFF2-40B4-BE49-F238E27FC236}">
                          <a16:creationId xmlns:a16="http://schemas.microsoft.com/office/drawing/2014/main" id="{85A6DE22-5EF0-4E27-90BC-5D91237BB6D6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3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4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flipH="1">
                      <a:off x="13635599" y="3449265"/>
                      <a:ext cx="173367" cy="111424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82" name="Groep 181">
                    <a:extLst>
                      <a:ext uri="{FF2B5EF4-FFF2-40B4-BE49-F238E27FC236}">
                        <a16:creationId xmlns:a16="http://schemas.microsoft.com/office/drawing/2014/main" id="{13B6A04C-ACB3-4BAC-92D3-72923C4F10B9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103513" y="3705268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186" name="Rechthoek 185">
                      <a:extLst>
                        <a:ext uri="{FF2B5EF4-FFF2-40B4-BE49-F238E27FC236}">
                          <a16:creationId xmlns:a16="http://schemas.microsoft.com/office/drawing/2014/main" id="{27426520-EC5B-4D00-A37A-728607CE5D6A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87" name="Rechthoek 186">
                      <a:extLst>
                        <a:ext uri="{FF2B5EF4-FFF2-40B4-BE49-F238E27FC236}">
                          <a16:creationId xmlns:a16="http://schemas.microsoft.com/office/drawing/2014/main" id="{CEB4F5B0-4A6B-4DE6-BD5D-C49C1CD659DD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grpSp>
                <p:nvGrpSpPr>
                  <p:cNvPr id="183" name="Groep 182">
                    <a:extLst>
                      <a:ext uri="{FF2B5EF4-FFF2-40B4-BE49-F238E27FC236}">
                        <a16:creationId xmlns:a16="http://schemas.microsoft.com/office/drawing/2014/main" id="{38C01B32-68CA-4676-A00F-390EB00B9A5D}"/>
                      </a:ext>
                    </a:extLst>
                  </p:cNvPr>
                  <p:cNvGrpSpPr/>
                  <p:nvPr userDrawn="1"/>
                </p:nvGrpSpPr>
                <p:grpSpPr>
                  <a:xfrm rot="10800000">
                    <a:off x="13061402" y="3665637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184" name="Rechthoek 183">
                      <a:extLst>
                        <a:ext uri="{FF2B5EF4-FFF2-40B4-BE49-F238E27FC236}">
                          <a16:creationId xmlns:a16="http://schemas.microsoft.com/office/drawing/2014/main" id="{E0705EAD-5BAA-47DE-A6BA-296F600E392A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85" name="Rechthoek 184">
                      <a:extLst>
                        <a:ext uri="{FF2B5EF4-FFF2-40B4-BE49-F238E27FC236}">
                          <a16:creationId xmlns:a16="http://schemas.microsoft.com/office/drawing/2014/main" id="{0E6D6211-115B-4AE0-AA85-17130468399E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  <p:sp>
              <p:nvSpPr>
                <p:cNvPr id="179" name="Rechthoek 178">
                  <a:extLst>
                    <a:ext uri="{FF2B5EF4-FFF2-40B4-BE49-F238E27FC236}">
                      <a16:creationId xmlns:a16="http://schemas.microsoft.com/office/drawing/2014/main" id="{2C4339D2-4BF7-403E-9F27-A972E886F434}"/>
                    </a:ext>
                  </a:extLst>
                </p:cNvPr>
                <p:cNvSpPr/>
                <p:nvPr userDrawn="1"/>
              </p:nvSpPr>
              <p:spPr>
                <a:xfrm>
                  <a:off x="12617641" y="3889890"/>
                  <a:ext cx="752963" cy="16117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Bijsnijden</a:t>
                  </a:r>
                </a:p>
              </p:txBody>
            </p:sp>
            <p:sp>
              <p:nvSpPr>
                <p:cNvPr id="180" name="Gelijkbenige driehoek 179">
                  <a:extLst>
                    <a:ext uri="{FF2B5EF4-FFF2-40B4-BE49-F238E27FC236}">
                      <a16:creationId xmlns:a16="http://schemas.microsoft.com/office/drawing/2014/main" id="{B029AB71-4F0D-41B8-9341-0C767E65DB18}"/>
                    </a:ext>
                  </a:extLst>
                </p:cNvPr>
                <p:cNvSpPr/>
                <p:nvPr userDrawn="1"/>
              </p:nvSpPr>
              <p:spPr>
                <a:xfrm rot="10800000">
                  <a:off x="12950688" y="4093726"/>
                  <a:ext cx="86866" cy="51147"/>
                </a:xfrm>
                <a:prstGeom prst="triangle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57" name="ICOON_info">
                <a:extLst>
                  <a:ext uri="{FF2B5EF4-FFF2-40B4-BE49-F238E27FC236}">
                    <a16:creationId xmlns:a16="http://schemas.microsoft.com/office/drawing/2014/main" id="{20EC718E-ECC1-4DA9-AB1B-D50D59982D4A}"/>
                  </a:ext>
                </a:extLst>
              </p:cNvPr>
              <p:cNvGrpSpPr/>
              <p:nvPr userDrawn="1"/>
            </p:nvGrpSpPr>
            <p:grpSpPr>
              <a:xfrm>
                <a:off x="-376736" y="5805499"/>
                <a:ext cx="283685" cy="283685"/>
                <a:chOff x="-510741" y="5913713"/>
                <a:chExt cx="267555" cy="267555"/>
              </a:xfrm>
            </p:grpSpPr>
            <p:sp>
              <p:nvSpPr>
                <p:cNvPr id="176" name="Ovaal 175">
                  <a:extLst>
                    <a:ext uri="{FF2B5EF4-FFF2-40B4-BE49-F238E27FC236}">
                      <a16:creationId xmlns:a16="http://schemas.microsoft.com/office/drawing/2014/main" id="{526A1A5F-E6A4-4B02-8E2E-F9A31F8D32D0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1600" cap="all" baseline="0" noProof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7" name="Graphic 163" descr="Informatie">
                  <a:extLst>
                    <a:ext uri="{FF2B5EF4-FFF2-40B4-BE49-F238E27FC236}">
                      <a16:creationId xmlns:a16="http://schemas.microsoft.com/office/drawing/2014/main" id="{A5041833-8E68-4725-9B3E-F37A155ACE67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nl-NL" sz="20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58" name="Ovaal 157">
                <a:extLst>
                  <a:ext uri="{FF2B5EF4-FFF2-40B4-BE49-F238E27FC236}">
                    <a16:creationId xmlns:a16="http://schemas.microsoft.com/office/drawing/2014/main" id="{BA6C3B64-9D9E-4512-8E35-BE32EDA25A2D}"/>
                  </a:ext>
                </a:extLst>
              </p:cNvPr>
              <p:cNvSpPr/>
              <p:nvPr userDrawn="1"/>
            </p:nvSpPr>
            <p:spPr>
              <a:xfrm>
                <a:off x="-3603587" y="4267791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</a:p>
            </p:txBody>
          </p:sp>
          <p:sp>
            <p:nvSpPr>
              <p:cNvPr id="159" name="Rechthoek 158">
                <a:extLst>
                  <a:ext uri="{FF2B5EF4-FFF2-40B4-BE49-F238E27FC236}">
                    <a16:creationId xmlns:a16="http://schemas.microsoft.com/office/drawing/2014/main" id="{504448EB-6911-4D5A-9C7A-360DCA86B495}"/>
                  </a:ext>
                </a:extLst>
              </p:cNvPr>
              <p:cNvSpPr/>
              <p:nvPr userDrawn="1"/>
            </p:nvSpPr>
            <p:spPr>
              <a:xfrm>
                <a:off x="-3319415" y="4267792"/>
                <a:ext cx="2944682" cy="812719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Om er voor te zorgen dat het logo in zijn originele verhouding staat, ga naar de tab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‘Hulpmiddelen voor afbeeldingen’ – ‘Opmaak’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en klik op het pijltje onder de knop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‘Bijsnijden’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Kies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‘Aanpassen’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160" name="Groep 159">
                <a:extLst>
                  <a:ext uri="{FF2B5EF4-FFF2-40B4-BE49-F238E27FC236}">
                    <a16:creationId xmlns:a16="http://schemas.microsoft.com/office/drawing/2014/main" id="{0AED51F4-B69C-4228-B334-374349906DFD}"/>
                  </a:ext>
                </a:extLst>
              </p:cNvPr>
              <p:cNvGrpSpPr/>
              <p:nvPr userDrawn="1"/>
            </p:nvGrpSpPr>
            <p:grpSpPr>
              <a:xfrm>
                <a:off x="-3314821" y="5192208"/>
                <a:ext cx="1108877" cy="563933"/>
                <a:chOff x="-3314821" y="3885197"/>
                <a:chExt cx="1108877" cy="563933"/>
              </a:xfrm>
            </p:grpSpPr>
            <p:sp>
              <p:nvSpPr>
                <p:cNvPr id="161" name="Rechthoek 160">
                  <a:extLst>
                    <a:ext uri="{FF2B5EF4-FFF2-40B4-BE49-F238E27FC236}">
                      <a16:creationId xmlns:a16="http://schemas.microsoft.com/office/drawing/2014/main" id="{357CCAA6-3C65-470F-B369-43C671A49EA4}"/>
                    </a:ext>
                  </a:extLst>
                </p:cNvPr>
                <p:cNvSpPr/>
                <p:nvPr userDrawn="1"/>
              </p:nvSpPr>
              <p:spPr>
                <a:xfrm>
                  <a:off x="-3314821" y="3885197"/>
                  <a:ext cx="1055607" cy="504851"/>
                </a:xfrm>
                <a:prstGeom prst="rect">
                  <a:avLst/>
                </a:prstGeom>
                <a:solidFill>
                  <a:srgbClr val="FFFFFF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2" name="Rechthoek 161">
                  <a:extLst>
                    <a:ext uri="{FF2B5EF4-FFF2-40B4-BE49-F238E27FC236}">
                      <a16:creationId xmlns:a16="http://schemas.microsoft.com/office/drawing/2014/main" id="{F6B8AF8A-F301-4C34-9209-9EE8783710F7}"/>
                    </a:ext>
                  </a:extLst>
                </p:cNvPr>
                <p:cNvSpPr/>
                <p:nvPr userDrawn="1"/>
              </p:nvSpPr>
              <p:spPr>
                <a:xfrm>
                  <a:off x="-3304718" y="4138922"/>
                  <a:ext cx="1043588" cy="246608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3" name="Tekstvak 162">
                  <a:extLst>
                    <a:ext uri="{FF2B5EF4-FFF2-40B4-BE49-F238E27FC236}">
                      <a16:creationId xmlns:a16="http://schemas.microsoft.com/office/drawing/2014/main" id="{90633898-CCD6-4F0B-BD47-06D74005B424}"/>
                    </a:ext>
                  </a:extLst>
                </p:cNvPr>
                <p:cNvSpPr txBox="1"/>
                <p:nvPr userDrawn="1"/>
              </p:nvSpPr>
              <p:spPr>
                <a:xfrm>
                  <a:off x="-3069820" y="3949098"/>
                  <a:ext cx="794156" cy="137495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kern="1200" noProof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Opvullen</a:t>
                  </a:r>
                </a:p>
              </p:txBody>
            </p:sp>
            <p:sp>
              <p:nvSpPr>
                <p:cNvPr id="164" name="Tekstvak 163">
                  <a:extLst>
                    <a:ext uri="{FF2B5EF4-FFF2-40B4-BE49-F238E27FC236}">
                      <a16:creationId xmlns:a16="http://schemas.microsoft.com/office/drawing/2014/main" id="{4C176812-6D76-4D82-B808-F15BB814C079}"/>
                    </a:ext>
                  </a:extLst>
                </p:cNvPr>
                <p:cNvSpPr txBox="1"/>
                <p:nvPr userDrawn="1"/>
              </p:nvSpPr>
              <p:spPr>
                <a:xfrm>
                  <a:off x="-3069819" y="4199018"/>
                  <a:ext cx="800912" cy="126416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kern="1200" noProof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Aanpassen</a:t>
                  </a:r>
                </a:p>
              </p:txBody>
            </p:sp>
            <p:sp>
              <p:nvSpPr>
                <p:cNvPr id="165" name="Vrije vorm: vorm 164">
                  <a:extLst>
                    <a:ext uri="{FF2B5EF4-FFF2-40B4-BE49-F238E27FC236}">
                      <a16:creationId xmlns:a16="http://schemas.microsoft.com/office/drawing/2014/main" id="{DA9318A8-34A1-4148-AACB-B6542C5EE6D6}"/>
                    </a:ext>
                  </a:extLst>
                </p:cNvPr>
                <p:cNvSpPr/>
                <p:nvPr userDrawn="1"/>
              </p:nvSpPr>
              <p:spPr>
                <a:xfrm>
                  <a:off x="-2303506" y="4269130"/>
                  <a:ext cx="97562" cy="180000"/>
                </a:xfrm>
                <a:custGeom>
                  <a:avLst/>
                  <a:gdLst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41194 w 880280"/>
                    <a:gd name="connsiteY2" fmla="*/ 96899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27546 w 880280"/>
                    <a:gd name="connsiteY2" fmla="*/ 975815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00250 w 880280"/>
                    <a:gd name="connsiteY2" fmla="*/ 100311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11791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498144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80280" h="1624084">
                      <a:moveTo>
                        <a:pt x="0" y="0"/>
                      </a:moveTo>
                      <a:lnTo>
                        <a:pt x="0" y="1262418"/>
                      </a:lnTo>
                      <a:lnTo>
                        <a:pt x="313898" y="996287"/>
                      </a:lnTo>
                      <a:lnTo>
                        <a:pt x="620973" y="1624084"/>
                      </a:lnTo>
                      <a:lnTo>
                        <a:pt x="839337" y="1480782"/>
                      </a:lnTo>
                      <a:lnTo>
                        <a:pt x="498144" y="900753"/>
                      </a:lnTo>
                      <a:lnTo>
                        <a:pt x="880280" y="8939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1600" cap="all" baseline="0" noProof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66" name="Groep 165">
                  <a:extLst>
                    <a:ext uri="{FF2B5EF4-FFF2-40B4-BE49-F238E27FC236}">
                      <a16:creationId xmlns:a16="http://schemas.microsoft.com/office/drawing/2014/main" id="{23582F6D-A91E-4434-8EFA-40826561B582}"/>
                    </a:ext>
                  </a:extLst>
                </p:cNvPr>
                <p:cNvGrpSpPr/>
                <p:nvPr userDrawn="1"/>
              </p:nvGrpSpPr>
              <p:grpSpPr>
                <a:xfrm>
                  <a:off x="-3254609" y="3946178"/>
                  <a:ext cx="184194" cy="143334"/>
                  <a:chOff x="6218544" y="2402421"/>
                  <a:chExt cx="144156" cy="112178"/>
                </a:xfrm>
              </p:grpSpPr>
              <p:sp>
                <p:nvSpPr>
                  <p:cNvPr id="172" name="Rechthoek 171">
                    <a:extLst>
                      <a:ext uri="{FF2B5EF4-FFF2-40B4-BE49-F238E27FC236}">
                        <a16:creationId xmlns:a16="http://schemas.microsoft.com/office/drawing/2014/main" id="{AB6EA2D4-262B-4A34-A876-8CB229DB078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18544" y="2414588"/>
                    <a:ext cx="144156" cy="100011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rnd" cmpd="sng" algn="ctr">
                    <a:solidFill>
                      <a:srgbClr val="818181"/>
                    </a:solidFill>
                    <a:prstDash val="sysDash"/>
                  </a:ln>
                  <a:effectLst/>
                </p:spPr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73" name="Rechthoek 47">
                    <a:extLst>
                      <a:ext uri="{FF2B5EF4-FFF2-40B4-BE49-F238E27FC236}">
                        <a16:creationId xmlns:a16="http://schemas.microsoft.com/office/drawing/2014/main" id="{B9EAA87D-8CE8-4E8A-8492-29755A08650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24587" y="2445544"/>
                    <a:ext cx="95251" cy="64805"/>
                  </a:xfrm>
                  <a:custGeom>
                    <a:avLst/>
                    <a:gdLst>
                      <a:gd name="connsiteX0" fmla="*/ 0 w 148606"/>
                      <a:gd name="connsiteY0" fmla="*/ 0 h 148606"/>
                      <a:gd name="connsiteX1" fmla="*/ 148606 w 148606"/>
                      <a:gd name="connsiteY1" fmla="*/ 0 h 148606"/>
                      <a:gd name="connsiteX2" fmla="*/ 148606 w 148606"/>
                      <a:gd name="connsiteY2" fmla="*/ 148606 h 148606"/>
                      <a:gd name="connsiteX3" fmla="*/ 0 w 148606"/>
                      <a:gd name="connsiteY3" fmla="*/ 148606 h 148606"/>
                      <a:gd name="connsiteX4" fmla="*/ 0 w 148606"/>
                      <a:gd name="connsiteY4" fmla="*/ 0 h 148606"/>
                      <a:gd name="connsiteX0" fmla="*/ 0 w 148606"/>
                      <a:gd name="connsiteY0" fmla="*/ 0 h 148606"/>
                      <a:gd name="connsiteX1" fmla="*/ 148606 w 148606"/>
                      <a:gd name="connsiteY1" fmla="*/ 148606 h 148606"/>
                      <a:gd name="connsiteX2" fmla="*/ 0 w 148606"/>
                      <a:gd name="connsiteY2" fmla="*/ 148606 h 148606"/>
                      <a:gd name="connsiteX3" fmla="*/ 0 w 148606"/>
                      <a:gd name="connsiteY3" fmla="*/ 0 h 148606"/>
                      <a:gd name="connsiteX0" fmla="*/ 66675 w 148606"/>
                      <a:gd name="connsiteY0" fmla="*/ 0 h 148606"/>
                      <a:gd name="connsiteX1" fmla="*/ 148606 w 148606"/>
                      <a:gd name="connsiteY1" fmla="*/ 148606 h 148606"/>
                      <a:gd name="connsiteX2" fmla="*/ 0 w 148606"/>
                      <a:gd name="connsiteY2" fmla="*/ 148606 h 148606"/>
                      <a:gd name="connsiteX3" fmla="*/ 66675 w 148606"/>
                      <a:gd name="connsiteY3" fmla="*/ 0 h 148606"/>
                      <a:gd name="connsiteX0" fmla="*/ 71437 w 148606"/>
                      <a:gd name="connsiteY0" fmla="*/ 0 h 120031"/>
                      <a:gd name="connsiteX1" fmla="*/ 148606 w 148606"/>
                      <a:gd name="connsiteY1" fmla="*/ 120031 h 120031"/>
                      <a:gd name="connsiteX2" fmla="*/ 0 w 148606"/>
                      <a:gd name="connsiteY2" fmla="*/ 120031 h 120031"/>
                      <a:gd name="connsiteX3" fmla="*/ 71437 w 148606"/>
                      <a:gd name="connsiteY3" fmla="*/ 0 h 120031"/>
                      <a:gd name="connsiteX0" fmla="*/ 73234 w 151858"/>
                      <a:gd name="connsiteY0" fmla="*/ 0 h 120031"/>
                      <a:gd name="connsiteX1" fmla="*/ 150403 w 151858"/>
                      <a:gd name="connsiteY1" fmla="*/ 120031 h 120031"/>
                      <a:gd name="connsiteX2" fmla="*/ 1797 w 151858"/>
                      <a:gd name="connsiteY2" fmla="*/ 120031 h 120031"/>
                      <a:gd name="connsiteX3" fmla="*/ 73234 w 151858"/>
                      <a:gd name="connsiteY3" fmla="*/ 0 h 120031"/>
                      <a:gd name="connsiteX0" fmla="*/ 73583 w 152474"/>
                      <a:gd name="connsiteY0" fmla="*/ 40 h 120071"/>
                      <a:gd name="connsiteX1" fmla="*/ 150752 w 152474"/>
                      <a:gd name="connsiteY1" fmla="*/ 120071 h 120071"/>
                      <a:gd name="connsiteX2" fmla="*/ 2146 w 152474"/>
                      <a:gd name="connsiteY2" fmla="*/ 120071 h 120071"/>
                      <a:gd name="connsiteX3" fmla="*/ 73583 w 152474"/>
                      <a:gd name="connsiteY3" fmla="*/ 40 h 120071"/>
                      <a:gd name="connsiteX0" fmla="*/ 73583 w 152474"/>
                      <a:gd name="connsiteY0" fmla="*/ 35 h 136734"/>
                      <a:gd name="connsiteX1" fmla="*/ 150752 w 152474"/>
                      <a:gd name="connsiteY1" fmla="*/ 136734 h 136734"/>
                      <a:gd name="connsiteX2" fmla="*/ 2146 w 152474"/>
                      <a:gd name="connsiteY2" fmla="*/ 136734 h 136734"/>
                      <a:gd name="connsiteX3" fmla="*/ 73583 w 152474"/>
                      <a:gd name="connsiteY3" fmla="*/ 35 h 1367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474" h="136734">
                        <a:moveTo>
                          <a:pt x="73583" y="35"/>
                        </a:moveTo>
                        <a:cubicBezTo>
                          <a:pt x="110257" y="-2347"/>
                          <a:pt x="162658" y="116729"/>
                          <a:pt x="150752" y="136734"/>
                        </a:cubicBezTo>
                        <a:lnTo>
                          <a:pt x="2146" y="136734"/>
                        </a:lnTo>
                        <a:cubicBezTo>
                          <a:pt x="-10716" y="116729"/>
                          <a:pt x="36909" y="2417"/>
                          <a:pt x="73583" y="35"/>
                        </a:cubicBezTo>
                        <a:close/>
                      </a:path>
                    </a:pathLst>
                  </a:cu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74" name="Rechthoek 47">
                    <a:extLst>
                      <a:ext uri="{FF2B5EF4-FFF2-40B4-BE49-F238E27FC236}">
                        <a16:creationId xmlns:a16="http://schemas.microsoft.com/office/drawing/2014/main" id="{929F264C-DE65-40CA-9D4A-ACA5F11C550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96025" y="2457450"/>
                    <a:ext cx="64294" cy="52388"/>
                  </a:xfrm>
                  <a:custGeom>
                    <a:avLst/>
                    <a:gdLst>
                      <a:gd name="connsiteX0" fmla="*/ 0 w 148606"/>
                      <a:gd name="connsiteY0" fmla="*/ 0 h 148606"/>
                      <a:gd name="connsiteX1" fmla="*/ 148606 w 148606"/>
                      <a:gd name="connsiteY1" fmla="*/ 0 h 148606"/>
                      <a:gd name="connsiteX2" fmla="*/ 148606 w 148606"/>
                      <a:gd name="connsiteY2" fmla="*/ 148606 h 148606"/>
                      <a:gd name="connsiteX3" fmla="*/ 0 w 148606"/>
                      <a:gd name="connsiteY3" fmla="*/ 148606 h 148606"/>
                      <a:gd name="connsiteX4" fmla="*/ 0 w 148606"/>
                      <a:gd name="connsiteY4" fmla="*/ 0 h 148606"/>
                      <a:gd name="connsiteX0" fmla="*/ 0 w 148606"/>
                      <a:gd name="connsiteY0" fmla="*/ 0 h 148606"/>
                      <a:gd name="connsiteX1" fmla="*/ 148606 w 148606"/>
                      <a:gd name="connsiteY1" fmla="*/ 148606 h 148606"/>
                      <a:gd name="connsiteX2" fmla="*/ 0 w 148606"/>
                      <a:gd name="connsiteY2" fmla="*/ 148606 h 148606"/>
                      <a:gd name="connsiteX3" fmla="*/ 0 w 148606"/>
                      <a:gd name="connsiteY3" fmla="*/ 0 h 148606"/>
                      <a:gd name="connsiteX0" fmla="*/ 66675 w 148606"/>
                      <a:gd name="connsiteY0" fmla="*/ 0 h 148606"/>
                      <a:gd name="connsiteX1" fmla="*/ 148606 w 148606"/>
                      <a:gd name="connsiteY1" fmla="*/ 148606 h 148606"/>
                      <a:gd name="connsiteX2" fmla="*/ 0 w 148606"/>
                      <a:gd name="connsiteY2" fmla="*/ 148606 h 148606"/>
                      <a:gd name="connsiteX3" fmla="*/ 66675 w 148606"/>
                      <a:gd name="connsiteY3" fmla="*/ 0 h 148606"/>
                      <a:gd name="connsiteX0" fmla="*/ 71437 w 148606"/>
                      <a:gd name="connsiteY0" fmla="*/ 0 h 120031"/>
                      <a:gd name="connsiteX1" fmla="*/ 148606 w 148606"/>
                      <a:gd name="connsiteY1" fmla="*/ 120031 h 120031"/>
                      <a:gd name="connsiteX2" fmla="*/ 0 w 148606"/>
                      <a:gd name="connsiteY2" fmla="*/ 120031 h 120031"/>
                      <a:gd name="connsiteX3" fmla="*/ 71437 w 148606"/>
                      <a:gd name="connsiteY3" fmla="*/ 0 h 120031"/>
                      <a:gd name="connsiteX0" fmla="*/ 73234 w 151858"/>
                      <a:gd name="connsiteY0" fmla="*/ 0 h 120031"/>
                      <a:gd name="connsiteX1" fmla="*/ 150403 w 151858"/>
                      <a:gd name="connsiteY1" fmla="*/ 120031 h 120031"/>
                      <a:gd name="connsiteX2" fmla="*/ 1797 w 151858"/>
                      <a:gd name="connsiteY2" fmla="*/ 120031 h 120031"/>
                      <a:gd name="connsiteX3" fmla="*/ 73234 w 151858"/>
                      <a:gd name="connsiteY3" fmla="*/ 0 h 120031"/>
                      <a:gd name="connsiteX0" fmla="*/ 73583 w 152474"/>
                      <a:gd name="connsiteY0" fmla="*/ 40 h 120071"/>
                      <a:gd name="connsiteX1" fmla="*/ 150752 w 152474"/>
                      <a:gd name="connsiteY1" fmla="*/ 120071 h 120071"/>
                      <a:gd name="connsiteX2" fmla="*/ 2146 w 152474"/>
                      <a:gd name="connsiteY2" fmla="*/ 120071 h 120071"/>
                      <a:gd name="connsiteX3" fmla="*/ 73583 w 152474"/>
                      <a:gd name="connsiteY3" fmla="*/ 40 h 120071"/>
                      <a:gd name="connsiteX0" fmla="*/ 73583 w 152474"/>
                      <a:gd name="connsiteY0" fmla="*/ 35 h 136734"/>
                      <a:gd name="connsiteX1" fmla="*/ 150752 w 152474"/>
                      <a:gd name="connsiteY1" fmla="*/ 136734 h 136734"/>
                      <a:gd name="connsiteX2" fmla="*/ 2146 w 152474"/>
                      <a:gd name="connsiteY2" fmla="*/ 136734 h 136734"/>
                      <a:gd name="connsiteX3" fmla="*/ 73583 w 152474"/>
                      <a:gd name="connsiteY3" fmla="*/ 35 h 1367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474" h="136734">
                        <a:moveTo>
                          <a:pt x="73583" y="35"/>
                        </a:moveTo>
                        <a:cubicBezTo>
                          <a:pt x="110257" y="-2347"/>
                          <a:pt x="162658" y="116729"/>
                          <a:pt x="150752" y="136734"/>
                        </a:cubicBezTo>
                        <a:lnTo>
                          <a:pt x="2146" y="136734"/>
                        </a:lnTo>
                        <a:cubicBezTo>
                          <a:pt x="-10716" y="116729"/>
                          <a:pt x="36909" y="2417"/>
                          <a:pt x="73583" y="35"/>
                        </a:cubicBezTo>
                        <a:close/>
                      </a:path>
                    </a:pathLst>
                  </a:cu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75" name="Koorde 174">
                    <a:extLst>
                      <a:ext uri="{FF2B5EF4-FFF2-40B4-BE49-F238E27FC236}">
                        <a16:creationId xmlns:a16="http://schemas.microsoft.com/office/drawing/2014/main" id="{1EE23114-168A-4AE0-B1A0-6007BA45210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90536" y="2402421"/>
                    <a:ext cx="37785" cy="37785"/>
                  </a:xfrm>
                  <a:prstGeom prst="chord">
                    <a:avLst>
                      <a:gd name="adj1" fmla="val 21457318"/>
                      <a:gd name="adj2" fmla="val 11002272"/>
                    </a:avLst>
                  </a:prstGeom>
                  <a:solidFill>
                    <a:srgbClr val="E9C07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67" name="Groep 166">
                  <a:extLst>
                    <a:ext uri="{FF2B5EF4-FFF2-40B4-BE49-F238E27FC236}">
                      <a16:creationId xmlns:a16="http://schemas.microsoft.com/office/drawing/2014/main" id="{7BD81595-95B7-4BE7-BC49-CC2BD0C7E5F3}"/>
                    </a:ext>
                  </a:extLst>
                </p:cNvPr>
                <p:cNvGrpSpPr/>
                <p:nvPr userDrawn="1"/>
              </p:nvGrpSpPr>
              <p:grpSpPr>
                <a:xfrm>
                  <a:off x="-3254609" y="4199853"/>
                  <a:ext cx="184194" cy="124747"/>
                  <a:chOff x="6218544" y="2636044"/>
                  <a:chExt cx="144156" cy="97631"/>
                </a:xfrm>
              </p:grpSpPr>
              <p:sp>
                <p:nvSpPr>
                  <p:cNvPr id="168" name="Rechthoek 167">
                    <a:extLst>
                      <a:ext uri="{FF2B5EF4-FFF2-40B4-BE49-F238E27FC236}">
                        <a16:creationId xmlns:a16="http://schemas.microsoft.com/office/drawing/2014/main" id="{828FD8DD-A231-4113-A307-3769B768B35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18544" y="2636044"/>
                    <a:ext cx="144156" cy="92869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rnd" cmpd="sng" algn="ctr">
                    <a:solidFill>
                      <a:srgbClr val="818181"/>
                    </a:solidFill>
                    <a:prstDash val="sysDash"/>
                  </a:ln>
                  <a:effectLst/>
                </p:spPr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69" name="Rechthoek 168">
                    <a:extLst>
                      <a:ext uri="{FF2B5EF4-FFF2-40B4-BE49-F238E27FC236}">
                        <a16:creationId xmlns:a16="http://schemas.microsoft.com/office/drawing/2014/main" id="{16CD57ED-23F8-421D-9154-2B3B822AA65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49409" y="2636045"/>
                    <a:ext cx="85725" cy="97630"/>
                  </a:xfrm>
                  <a:prstGeom prst="rect">
                    <a:avLst/>
                  </a:prstGeom>
                  <a:solidFill>
                    <a:srgbClr val="F0F0F0"/>
                  </a:solidFill>
                  <a:ln w="9525">
                    <a:solidFill>
                      <a:srgbClr val="B7B4B3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70" name="Ovaal 169">
                    <a:extLst>
                      <a:ext uri="{FF2B5EF4-FFF2-40B4-BE49-F238E27FC236}">
                        <a16:creationId xmlns:a16="http://schemas.microsoft.com/office/drawing/2014/main" id="{8D0A26DE-A6FE-47FB-B6BC-41431D62D26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97938" y="2655636"/>
                    <a:ext cx="21328" cy="21328"/>
                  </a:xfrm>
                  <a:prstGeom prst="ellipse">
                    <a:avLst/>
                  </a:prstGeom>
                  <a:solidFill>
                    <a:srgbClr val="E9C07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71" name="Rechthoek 47">
                    <a:extLst>
                      <a:ext uri="{FF2B5EF4-FFF2-40B4-BE49-F238E27FC236}">
                        <a16:creationId xmlns:a16="http://schemas.microsoft.com/office/drawing/2014/main" id="{0F41FF0F-B09C-4DFD-9FA0-41240D5FD13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61434" y="2675670"/>
                    <a:ext cx="45896" cy="37785"/>
                  </a:xfrm>
                  <a:custGeom>
                    <a:avLst/>
                    <a:gdLst>
                      <a:gd name="connsiteX0" fmla="*/ 0 w 148606"/>
                      <a:gd name="connsiteY0" fmla="*/ 0 h 148606"/>
                      <a:gd name="connsiteX1" fmla="*/ 148606 w 148606"/>
                      <a:gd name="connsiteY1" fmla="*/ 0 h 148606"/>
                      <a:gd name="connsiteX2" fmla="*/ 148606 w 148606"/>
                      <a:gd name="connsiteY2" fmla="*/ 148606 h 148606"/>
                      <a:gd name="connsiteX3" fmla="*/ 0 w 148606"/>
                      <a:gd name="connsiteY3" fmla="*/ 148606 h 148606"/>
                      <a:gd name="connsiteX4" fmla="*/ 0 w 148606"/>
                      <a:gd name="connsiteY4" fmla="*/ 0 h 148606"/>
                      <a:gd name="connsiteX0" fmla="*/ 0 w 148606"/>
                      <a:gd name="connsiteY0" fmla="*/ 0 h 148606"/>
                      <a:gd name="connsiteX1" fmla="*/ 148606 w 148606"/>
                      <a:gd name="connsiteY1" fmla="*/ 148606 h 148606"/>
                      <a:gd name="connsiteX2" fmla="*/ 0 w 148606"/>
                      <a:gd name="connsiteY2" fmla="*/ 148606 h 148606"/>
                      <a:gd name="connsiteX3" fmla="*/ 0 w 148606"/>
                      <a:gd name="connsiteY3" fmla="*/ 0 h 148606"/>
                      <a:gd name="connsiteX0" fmla="*/ 66675 w 148606"/>
                      <a:gd name="connsiteY0" fmla="*/ 0 h 148606"/>
                      <a:gd name="connsiteX1" fmla="*/ 148606 w 148606"/>
                      <a:gd name="connsiteY1" fmla="*/ 148606 h 148606"/>
                      <a:gd name="connsiteX2" fmla="*/ 0 w 148606"/>
                      <a:gd name="connsiteY2" fmla="*/ 148606 h 148606"/>
                      <a:gd name="connsiteX3" fmla="*/ 66675 w 148606"/>
                      <a:gd name="connsiteY3" fmla="*/ 0 h 148606"/>
                      <a:gd name="connsiteX0" fmla="*/ 71437 w 148606"/>
                      <a:gd name="connsiteY0" fmla="*/ 0 h 120031"/>
                      <a:gd name="connsiteX1" fmla="*/ 148606 w 148606"/>
                      <a:gd name="connsiteY1" fmla="*/ 120031 h 120031"/>
                      <a:gd name="connsiteX2" fmla="*/ 0 w 148606"/>
                      <a:gd name="connsiteY2" fmla="*/ 120031 h 120031"/>
                      <a:gd name="connsiteX3" fmla="*/ 71437 w 148606"/>
                      <a:gd name="connsiteY3" fmla="*/ 0 h 120031"/>
                      <a:gd name="connsiteX0" fmla="*/ 73234 w 151858"/>
                      <a:gd name="connsiteY0" fmla="*/ 0 h 120031"/>
                      <a:gd name="connsiteX1" fmla="*/ 150403 w 151858"/>
                      <a:gd name="connsiteY1" fmla="*/ 120031 h 120031"/>
                      <a:gd name="connsiteX2" fmla="*/ 1797 w 151858"/>
                      <a:gd name="connsiteY2" fmla="*/ 120031 h 120031"/>
                      <a:gd name="connsiteX3" fmla="*/ 73234 w 151858"/>
                      <a:gd name="connsiteY3" fmla="*/ 0 h 120031"/>
                      <a:gd name="connsiteX0" fmla="*/ 73583 w 152474"/>
                      <a:gd name="connsiteY0" fmla="*/ 40 h 120071"/>
                      <a:gd name="connsiteX1" fmla="*/ 150752 w 152474"/>
                      <a:gd name="connsiteY1" fmla="*/ 120071 h 120071"/>
                      <a:gd name="connsiteX2" fmla="*/ 2146 w 152474"/>
                      <a:gd name="connsiteY2" fmla="*/ 120071 h 120071"/>
                      <a:gd name="connsiteX3" fmla="*/ 73583 w 152474"/>
                      <a:gd name="connsiteY3" fmla="*/ 40 h 120071"/>
                      <a:gd name="connsiteX0" fmla="*/ 73583 w 152474"/>
                      <a:gd name="connsiteY0" fmla="*/ 35 h 136734"/>
                      <a:gd name="connsiteX1" fmla="*/ 150752 w 152474"/>
                      <a:gd name="connsiteY1" fmla="*/ 136734 h 136734"/>
                      <a:gd name="connsiteX2" fmla="*/ 2146 w 152474"/>
                      <a:gd name="connsiteY2" fmla="*/ 136734 h 136734"/>
                      <a:gd name="connsiteX3" fmla="*/ 73583 w 152474"/>
                      <a:gd name="connsiteY3" fmla="*/ 35 h 1367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474" h="136734">
                        <a:moveTo>
                          <a:pt x="73583" y="35"/>
                        </a:moveTo>
                        <a:cubicBezTo>
                          <a:pt x="110257" y="-2347"/>
                          <a:pt x="162658" y="116729"/>
                          <a:pt x="150752" y="136734"/>
                        </a:cubicBezTo>
                        <a:lnTo>
                          <a:pt x="2146" y="136734"/>
                        </a:lnTo>
                        <a:cubicBezTo>
                          <a:pt x="-10716" y="116729"/>
                          <a:pt x="36909" y="2417"/>
                          <a:pt x="73583" y="35"/>
                        </a:cubicBezTo>
                        <a:close/>
                      </a:path>
                    </a:pathLst>
                  </a:cu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</p:grpSp>
      </p:grpSp>
      <p:grpSp>
        <p:nvGrpSpPr>
          <p:cNvPr id="203" name="INSTRUCTIE">
            <a:extLst>
              <a:ext uri="{FF2B5EF4-FFF2-40B4-BE49-F238E27FC236}">
                <a16:creationId xmlns:a16="http://schemas.microsoft.com/office/drawing/2014/main" id="{0E75B046-39B3-419D-928B-2851DF421617}"/>
              </a:ext>
            </a:extLst>
          </p:cNvPr>
          <p:cNvGrpSpPr/>
          <p:nvPr userDrawn="1"/>
        </p:nvGrpSpPr>
        <p:grpSpPr>
          <a:xfrm>
            <a:off x="-3786437" y="0"/>
            <a:ext cx="3693386" cy="6857760"/>
            <a:chOff x="-3786437" y="0"/>
            <a:chExt cx="3693386" cy="6857760"/>
          </a:xfrm>
        </p:grpSpPr>
        <p:sp>
          <p:nvSpPr>
            <p:cNvPr id="204" name="Rechthoek 203">
              <a:extLst>
                <a:ext uri="{FF2B5EF4-FFF2-40B4-BE49-F238E27FC236}">
                  <a16:creationId xmlns:a16="http://schemas.microsoft.com/office/drawing/2014/main" id="{E0F891A6-39AC-4E70-97C6-BD5B2130FAE9}"/>
                </a:ext>
              </a:extLst>
            </p:cNvPr>
            <p:cNvSpPr/>
            <p:nvPr userDrawn="1"/>
          </p:nvSpPr>
          <p:spPr>
            <a:xfrm>
              <a:off x="-3786437" y="6029760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1200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1200" b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205" name="INSTRUCTIE">
              <a:extLst>
                <a:ext uri="{FF2B5EF4-FFF2-40B4-BE49-F238E27FC236}">
                  <a16:creationId xmlns:a16="http://schemas.microsoft.com/office/drawing/2014/main" id="{808F7B6A-73BB-418E-B2F1-82FA604994E1}"/>
                </a:ext>
              </a:extLst>
            </p:cNvPr>
            <p:cNvGrpSpPr/>
            <p:nvPr userDrawn="1"/>
          </p:nvGrpSpPr>
          <p:grpSpPr>
            <a:xfrm>
              <a:off x="-3786165" y="0"/>
              <a:ext cx="3693114" cy="6177730"/>
              <a:chOff x="-3786165" y="0"/>
              <a:chExt cx="3693114" cy="6177730"/>
            </a:xfrm>
          </p:grpSpPr>
          <p:sp>
            <p:nvSpPr>
              <p:cNvPr id="206" name="Rechthoek 205">
                <a:extLst>
                  <a:ext uri="{FF2B5EF4-FFF2-40B4-BE49-F238E27FC236}">
                    <a16:creationId xmlns:a16="http://schemas.microsoft.com/office/drawing/2014/main" id="{5029FD93-7CCE-456B-8CE4-2480335E8487}"/>
                  </a:ext>
                </a:extLst>
              </p:cNvPr>
              <p:cNvSpPr/>
              <p:nvPr userDrawn="1"/>
            </p:nvSpPr>
            <p:spPr>
              <a:xfrm>
                <a:off x="-3786165" y="0"/>
                <a:ext cx="3593091" cy="6025208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ECECEC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1400" b="1" cap="all" baseline="0" noProof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Afbeelding invoegen/opmaken</a:t>
                </a:r>
              </a:p>
            </p:txBody>
          </p:sp>
          <p:sp>
            <p:nvSpPr>
              <p:cNvPr id="207" name="Ovaal 206">
                <a:extLst>
                  <a:ext uri="{FF2B5EF4-FFF2-40B4-BE49-F238E27FC236}">
                    <a16:creationId xmlns:a16="http://schemas.microsoft.com/office/drawing/2014/main" id="{F22CC392-8B8A-4791-B896-E42BBB240BD6}"/>
                  </a:ext>
                </a:extLst>
              </p:cNvPr>
              <p:cNvSpPr/>
              <p:nvPr userDrawn="1"/>
            </p:nvSpPr>
            <p:spPr>
              <a:xfrm>
                <a:off x="-3603587" y="465324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208" name="Rechthoek 207">
                <a:extLst>
                  <a:ext uri="{FF2B5EF4-FFF2-40B4-BE49-F238E27FC236}">
                    <a16:creationId xmlns:a16="http://schemas.microsoft.com/office/drawing/2014/main" id="{D1A597E3-EEF3-4B67-BE4C-74DF4B27B944}"/>
                  </a:ext>
                </a:extLst>
              </p:cNvPr>
              <p:cNvSpPr/>
              <p:nvPr userDrawn="1"/>
            </p:nvSpPr>
            <p:spPr>
              <a:xfrm>
                <a:off x="-3319415" y="465324"/>
                <a:ext cx="2944682" cy="65802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Wanneer nodig, verwijder de bestaande afbeelding d.m.v. de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‘Backspace toets’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Klik op het pictogram om een nieuwe afbeelding in te voegen </a:t>
                </a:r>
                <a:r>
                  <a:rPr kumimoji="0" lang="nl-NL" sz="1200" b="0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(zie onderstaand voorbeeld)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209" name="Groep 208">
                <a:extLst>
                  <a:ext uri="{FF2B5EF4-FFF2-40B4-BE49-F238E27FC236}">
                    <a16:creationId xmlns:a16="http://schemas.microsoft.com/office/drawing/2014/main" id="{7DF307F4-76D4-4511-971B-81453883AE32}"/>
                  </a:ext>
                </a:extLst>
              </p:cNvPr>
              <p:cNvGrpSpPr/>
              <p:nvPr userDrawn="1"/>
            </p:nvGrpSpPr>
            <p:grpSpPr>
              <a:xfrm>
                <a:off x="-3316179" y="1231351"/>
                <a:ext cx="294789" cy="318834"/>
                <a:chOff x="14466489" y="1001522"/>
                <a:chExt cx="290627" cy="314333"/>
              </a:xfrm>
            </p:grpSpPr>
            <p:sp>
              <p:nvSpPr>
                <p:cNvPr id="263" name="Rechthoek 262">
                  <a:extLst>
                    <a:ext uri="{FF2B5EF4-FFF2-40B4-BE49-F238E27FC236}">
                      <a16:creationId xmlns:a16="http://schemas.microsoft.com/office/drawing/2014/main" id="{3D748BE2-12A2-4230-B592-40132A7A417A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64" name="Ovaal 263">
                  <a:extLst>
                    <a:ext uri="{FF2B5EF4-FFF2-40B4-BE49-F238E27FC236}">
                      <a16:creationId xmlns:a16="http://schemas.microsoft.com/office/drawing/2014/main" id="{6980F7BC-2788-4F42-93D0-9818F16165AE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8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65" name="Vrije vorm: vorm 264">
                  <a:extLst>
                    <a:ext uri="{FF2B5EF4-FFF2-40B4-BE49-F238E27FC236}">
                      <a16:creationId xmlns:a16="http://schemas.microsoft.com/office/drawing/2014/main" id="{E80F9753-1887-42A9-88D1-4EA1208D4B73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8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66" name="Rechthoek: afgeronde hoeken 265">
                  <a:extLst>
                    <a:ext uri="{FF2B5EF4-FFF2-40B4-BE49-F238E27FC236}">
                      <a16:creationId xmlns:a16="http://schemas.microsoft.com/office/drawing/2014/main" id="{875AA4B9-DE1F-41CC-964B-7098EB716129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267" name="Rechte verbindingslijn 266">
                  <a:extLst>
                    <a:ext uri="{FF2B5EF4-FFF2-40B4-BE49-F238E27FC236}">
                      <a16:creationId xmlns:a16="http://schemas.microsoft.com/office/drawing/2014/main" id="{80B5E846-9240-49E4-8254-29A1703E8415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268" name="Rechte verbindingslijn 267">
                  <a:extLst>
                    <a:ext uri="{FF2B5EF4-FFF2-40B4-BE49-F238E27FC236}">
                      <a16:creationId xmlns:a16="http://schemas.microsoft.com/office/drawing/2014/main" id="{DCFA4FB2-F07F-4D0F-8D8A-9FD0EE30566C}"/>
                    </a:ext>
                  </a:extLst>
                </p:cNvPr>
                <p:cNvCxnSpPr>
                  <a:cxnSpLocks/>
                  <a:stCxn id="266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210" name="Ovaal 209">
                <a:extLst>
                  <a:ext uri="{FF2B5EF4-FFF2-40B4-BE49-F238E27FC236}">
                    <a16:creationId xmlns:a16="http://schemas.microsoft.com/office/drawing/2014/main" id="{F3D70AE4-DD74-4A17-AD43-97E49B7EB907}"/>
                  </a:ext>
                </a:extLst>
              </p:cNvPr>
              <p:cNvSpPr/>
              <p:nvPr userDrawn="1"/>
            </p:nvSpPr>
            <p:spPr>
              <a:xfrm>
                <a:off x="-3603587" y="172970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211" name="Rechthoek 210">
                <a:extLst>
                  <a:ext uri="{FF2B5EF4-FFF2-40B4-BE49-F238E27FC236}">
                    <a16:creationId xmlns:a16="http://schemas.microsoft.com/office/drawing/2014/main" id="{19745D3C-838C-42A3-A020-85655C6DB77C}"/>
                  </a:ext>
                </a:extLst>
              </p:cNvPr>
              <p:cNvSpPr/>
              <p:nvPr userDrawn="1"/>
            </p:nvSpPr>
            <p:spPr>
              <a:xfrm>
                <a:off x="-3319415" y="1729710"/>
                <a:ext cx="2944682" cy="32633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Selecteer de gewenste afbeelding</a:t>
                </a:r>
                <a:b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en klik op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‘Invoegen’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212" name="Groep 211">
                <a:extLst>
                  <a:ext uri="{FF2B5EF4-FFF2-40B4-BE49-F238E27FC236}">
                    <a16:creationId xmlns:a16="http://schemas.microsoft.com/office/drawing/2014/main" id="{66CB45FE-07E6-4698-B3D5-EC4C70E3CDB3}"/>
                  </a:ext>
                </a:extLst>
              </p:cNvPr>
              <p:cNvGrpSpPr/>
              <p:nvPr userDrawn="1"/>
            </p:nvGrpSpPr>
            <p:grpSpPr>
              <a:xfrm>
                <a:off x="-3311319" y="2164285"/>
                <a:ext cx="825500" cy="209550"/>
                <a:chOff x="13504624" y="2482850"/>
                <a:chExt cx="825500" cy="209550"/>
              </a:xfrm>
            </p:grpSpPr>
            <p:sp>
              <p:nvSpPr>
                <p:cNvPr id="260" name="Rechthoek 259">
                  <a:extLst>
                    <a:ext uri="{FF2B5EF4-FFF2-40B4-BE49-F238E27FC236}">
                      <a16:creationId xmlns:a16="http://schemas.microsoft.com/office/drawing/2014/main" id="{F0850939-A325-4A53-8D9E-1D3CBC19C266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Invoegen</a:t>
                  </a:r>
                </a:p>
              </p:txBody>
            </p:sp>
            <p:cxnSp>
              <p:nvCxnSpPr>
                <p:cNvPr id="261" name="Rechte verbindingslijn 260">
                  <a:extLst>
                    <a:ext uri="{FF2B5EF4-FFF2-40B4-BE49-F238E27FC236}">
                      <a16:creationId xmlns:a16="http://schemas.microsoft.com/office/drawing/2014/main" id="{3389A1A4-4231-490C-A8C3-4E8104BF0579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262" name="Gelijkbenige driehoek 261">
                  <a:extLst>
                    <a:ext uri="{FF2B5EF4-FFF2-40B4-BE49-F238E27FC236}">
                      <a16:creationId xmlns:a16="http://schemas.microsoft.com/office/drawing/2014/main" id="{C6308023-9C91-4F64-9066-73D4C40D3E7A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9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213" name="Ovaal 212">
                <a:extLst>
                  <a:ext uri="{FF2B5EF4-FFF2-40B4-BE49-F238E27FC236}">
                    <a16:creationId xmlns:a16="http://schemas.microsoft.com/office/drawing/2014/main" id="{8B5E3389-9DB7-43A4-B21E-7C61C28BE5B2}"/>
                  </a:ext>
                </a:extLst>
              </p:cNvPr>
              <p:cNvSpPr/>
              <p:nvPr userDrawn="1"/>
            </p:nvSpPr>
            <p:spPr>
              <a:xfrm>
                <a:off x="-3603587" y="255335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214" name="Rechthoek 213">
                <a:extLst>
                  <a:ext uri="{FF2B5EF4-FFF2-40B4-BE49-F238E27FC236}">
                    <a16:creationId xmlns:a16="http://schemas.microsoft.com/office/drawing/2014/main" id="{13EA778A-5AE7-4D00-9401-AE976908FB6E}"/>
                  </a:ext>
                </a:extLst>
              </p:cNvPr>
              <p:cNvSpPr/>
              <p:nvPr userDrawn="1"/>
            </p:nvSpPr>
            <p:spPr>
              <a:xfrm>
                <a:off x="-3319416" y="2553360"/>
                <a:ext cx="3126341" cy="462795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Klik met de rechter muisknop op de miniatuurweergave van de dia aan de linkerkant van het scherm en kies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‘Dia herstellen’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215" name="ICOON_info">
                <a:extLst>
                  <a:ext uri="{FF2B5EF4-FFF2-40B4-BE49-F238E27FC236}">
                    <a16:creationId xmlns:a16="http://schemas.microsoft.com/office/drawing/2014/main" id="{730CAFC5-5805-4C17-B6AE-5F4506A83664}"/>
                  </a:ext>
                </a:extLst>
              </p:cNvPr>
              <p:cNvGrpSpPr/>
              <p:nvPr userDrawn="1"/>
            </p:nvGrpSpPr>
            <p:grpSpPr>
              <a:xfrm>
                <a:off x="-376736" y="5894045"/>
                <a:ext cx="283685" cy="283685"/>
                <a:chOff x="-510741" y="5913713"/>
                <a:chExt cx="267555" cy="267555"/>
              </a:xfrm>
            </p:grpSpPr>
            <p:sp>
              <p:nvSpPr>
                <p:cNvPr id="258" name="Ovaal 257">
                  <a:extLst>
                    <a:ext uri="{FF2B5EF4-FFF2-40B4-BE49-F238E27FC236}">
                      <a16:creationId xmlns:a16="http://schemas.microsoft.com/office/drawing/2014/main" id="{9AB11A12-8BD9-4205-8B24-18579B98205C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1600" cap="all" baseline="0" noProof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9" name="Graphic 163" descr="Informatie">
                  <a:extLst>
                    <a:ext uri="{FF2B5EF4-FFF2-40B4-BE49-F238E27FC236}">
                      <a16:creationId xmlns:a16="http://schemas.microsoft.com/office/drawing/2014/main" id="{C3C40F37-E60A-4883-A817-1E41C95A04D3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nl-NL" sz="20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216" name="Ovaal 215">
                <a:extLst>
                  <a:ext uri="{FF2B5EF4-FFF2-40B4-BE49-F238E27FC236}">
                    <a16:creationId xmlns:a16="http://schemas.microsoft.com/office/drawing/2014/main" id="{9C780A6D-A0F0-4898-9F6D-83EB015D178F}"/>
                  </a:ext>
                </a:extLst>
              </p:cNvPr>
              <p:cNvSpPr/>
              <p:nvPr userDrawn="1"/>
            </p:nvSpPr>
            <p:spPr>
              <a:xfrm>
                <a:off x="-3603587" y="414578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</a:p>
            </p:txBody>
          </p:sp>
          <p:sp>
            <p:nvSpPr>
              <p:cNvPr id="217" name="Rechthoek 216">
                <a:extLst>
                  <a:ext uri="{FF2B5EF4-FFF2-40B4-BE49-F238E27FC236}">
                    <a16:creationId xmlns:a16="http://schemas.microsoft.com/office/drawing/2014/main" id="{BA3DB10C-7B91-4A3F-A59F-DFD69503E8B2}"/>
                  </a:ext>
                </a:extLst>
              </p:cNvPr>
              <p:cNvSpPr/>
              <p:nvPr userDrawn="1"/>
            </p:nvSpPr>
            <p:spPr>
              <a:xfrm>
                <a:off x="-3319415" y="4145790"/>
                <a:ext cx="2944682" cy="97979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Om de afbeelding te schalen of bij te snijden, ga naar de tab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‘Hulpmiddelen voor afbeeldingen - Opmaak’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en klik op de knop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‘Bijsnijden’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Schaal met de bolletjes de afbeelding en met de hoekjes het afbeeldingskader.</a:t>
                </a:r>
              </a:p>
            </p:txBody>
          </p:sp>
          <p:grpSp>
            <p:nvGrpSpPr>
              <p:cNvPr id="218" name="Groep 217">
                <a:extLst>
                  <a:ext uri="{FF2B5EF4-FFF2-40B4-BE49-F238E27FC236}">
                    <a16:creationId xmlns:a16="http://schemas.microsoft.com/office/drawing/2014/main" id="{824333B3-5815-48EF-983E-A86BA6CBFD87}"/>
                  </a:ext>
                </a:extLst>
              </p:cNvPr>
              <p:cNvGrpSpPr/>
              <p:nvPr userDrawn="1"/>
            </p:nvGrpSpPr>
            <p:grpSpPr>
              <a:xfrm>
                <a:off x="-3408294" y="5236167"/>
                <a:ext cx="622283" cy="612919"/>
                <a:chOff x="12617641" y="3403239"/>
                <a:chExt cx="752963" cy="741634"/>
              </a:xfrm>
            </p:grpSpPr>
            <p:grpSp>
              <p:nvGrpSpPr>
                <p:cNvPr id="242" name="Groep 241">
                  <a:extLst>
                    <a:ext uri="{FF2B5EF4-FFF2-40B4-BE49-F238E27FC236}">
                      <a16:creationId xmlns:a16="http://schemas.microsoft.com/office/drawing/2014/main" id="{62745138-7CA0-40A5-BA0F-3ADFC9899A33}"/>
                    </a:ext>
                  </a:extLst>
                </p:cNvPr>
                <p:cNvGrpSpPr/>
                <p:nvPr userDrawn="1"/>
              </p:nvGrpSpPr>
              <p:grpSpPr>
                <a:xfrm>
                  <a:off x="12771550" y="3403239"/>
                  <a:ext cx="467156" cy="448491"/>
                  <a:chOff x="12782177" y="3403239"/>
                  <a:chExt cx="467156" cy="448491"/>
                </a:xfrm>
              </p:grpSpPr>
              <p:grpSp>
                <p:nvGrpSpPr>
                  <p:cNvPr id="245" name="Groep 244">
                    <a:extLst>
                      <a:ext uri="{FF2B5EF4-FFF2-40B4-BE49-F238E27FC236}">
                        <a16:creationId xmlns:a16="http://schemas.microsoft.com/office/drawing/2014/main" id="{53144382-5734-4ACD-BBBD-6DB1386FF60A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82177" y="3403239"/>
                    <a:ext cx="412972" cy="396132"/>
                    <a:chOff x="13554906" y="3320109"/>
                    <a:chExt cx="443912" cy="425811"/>
                  </a:xfrm>
                </p:grpSpPr>
                <p:grpSp>
                  <p:nvGrpSpPr>
                    <p:cNvPr id="252" name="Groep 251">
                      <a:extLst>
                        <a:ext uri="{FF2B5EF4-FFF2-40B4-BE49-F238E27FC236}">
                          <a16:creationId xmlns:a16="http://schemas.microsoft.com/office/drawing/2014/main" id="{FA432519-4E5B-4E33-BF21-B84851433CA5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3554906" y="3320109"/>
                      <a:ext cx="443912" cy="425811"/>
                      <a:chOff x="12909684" y="1276143"/>
                      <a:chExt cx="443912" cy="425811"/>
                    </a:xfrm>
                  </p:grpSpPr>
                  <p:sp>
                    <p:nvSpPr>
                      <p:cNvPr id="255" name="Rechthoek 254">
                        <a:extLst>
                          <a:ext uri="{FF2B5EF4-FFF2-40B4-BE49-F238E27FC236}">
                            <a16:creationId xmlns:a16="http://schemas.microsoft.com/office/drawing/2014/main" id="{FADC5062-F7B7-4FC4-B01B-DA5BAA423A21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443912" cy="425811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818181"/>
                        </a:solidFill>
                        <a:prstDash val="dash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</a:pPr>
                        <a:endParaRPr lang="nl-NL" sz="800" b="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256" name="Rechthoek 255">
                        <a:extLst>
                          <a:ext uri="{FF2B5EF4-FFF2-40B4-BE49-F238E27FC236}">
                            <a16:creationId xmlns:a16="http://schemas.microsoft.com/office/drawing/2014/main" id="{68C188C9-31B8-415D-BE30-01985E78E236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261629" cy="25780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solidFill>
                          <a:srgbClr val="81818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</a:pPr>
                        <a:endParaRPr lang="nl-NL" sz="800" b="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257" name="Ovaal 256">
                        <a:extLst>
                          <a:ext uri="{FF2B5EF4-FFF2-40B4-BE49-F238E27FC236}">
                            <a16:creationId xmlns:a16="http://schemas.microsoft.com/office/drawing/2014/main" id="{093DEC4E-AB03-4BF8-B4E6-E80FD9367A20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3069071" y="1308711"/>
                        <a:ext cx="72188" cy="72188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l"/>
                        <a:endParaRPr lang="nl-NL" sz="1000" b="1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  <p:pic>
                  <p:nvPicPr>
                    <p:cNvPr id="253" name="Afbeelding 252">
                      <a:extLst>
                        <a:ext uri="{FF2B5EF4-FFF2-40B4-BE49-F238E27FC236}">
                          <a16:creationId xmlns:a16="http://schemas.microsoft.com/office/drawing/2014/main" id="{0B2F09B6-448F-4236-BC3D-5DF7C7FBE32D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3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4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3567296" y="3424992"/>
                      <a:ext cx="173367" cy="14022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54" name="Afbeelding 253">
                      <a:extLst>
                        <a:ext uri="{FF2B5EF4-FFF2-40B4-BE49-F238E27FC236}">
                          <a16:creationId xmlns:a16="http://schemas.microsoft.com/office/drawing/2014/main" id="{30432823-A240-4509-A66D-8433EF4C1028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3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4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flipH="1">
                      <a:off x="13635599" y="3453788"/>
                      <a:ext cx="173367" cy="111424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246" name="Groep 245">
                    <a:extLst>
                      <a:ext uri="{FF2B5EF4-FFF2-40B4-BE49-F238E27FC236}">
                        <a16:creationId xmlns:a16="http://schemas.microsoft.com/office/drawing/2014/main" id="{ECE6035D-3652-4830-9D1B-6476DB793E16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103513" y="3705268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250" name="Rechthoek 249">
                      <a:extLst>
                        <a:ext uri="{FF2B5EF4-FFF2-40B4-BE49-F238E27FC236}">
                          <a16:creationId xmlns:a16="http://schemas.microsoft.com/office/drawing/2014/main" id="{6E640123-C5F9-4A7A-BA4F-BE838504D69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51" name="Rechthoek 250">
                      <a:extLst>
                        <a:ext uri="{FF2B5EF4-FFF2-40B4-BE49-F238E27FC236}">
                          <a16:creationId xmlns:a16="http://schemas.microsoft.com/office/drawing/2014/main" id="{BA01C3BF-1F46-47BE-9C79-2CB4AA3030C8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grpSp>
                <p:nvGrpSpPr>
                  <p:cNvPr id="247" name="Groep 246">
                    <a:extLst>
                      <a:ext uri="{FF2B5EF4-FFF2-40B4-BE49-F238E27FC236}">
                        <a16:creationId xmlns:a16="http://schemas.microsoft.com/office/drawing/2014/main" id="{B3700330-6506-4C88-A5F0-C87083C80908}"/>
                      </a:ext>
                    </a:extLst>
                  </p:cNvPr>
                  <p:cNvGrpSpPr/>
                  <p:nvPr userDrawn="1"/>
                </p:nvGrpSpPr>
                <p:grpSpPr>
                  <a:xfrm rot="10800000">
                    <a:off x="13061402" y="3665637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248" name="Rechthoek 247">
                      <a:extLst>
                        <a:ext uri="{FF2B5EF4-FFF2-40B4-BE49-F238E27FC236}">
                          <a16:creationId xmlns:a16="http://schemas.microsoft.com/office/drawing/2014/main" id="{A61C79E9-8534-4460-93EF-BA8AD20643C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49" name="Rechthoek 248">
                      <a:extLst>
                        <a:ext uri="{FF2B5EF4-FFF2-40B4-BE49-F238E27FC236}">
                          <a16:creationId xmlns:a16="http://schemas.microsoft.com/office/drawing/2014/main" id="{CEA2CFAF-89FD-4437-9548-B621E175B3F2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  <p:sp>
              <p:nvSpPr>
                <p:cNvPr id="243" name="Rechthoek 242">
                  <a:extLst>
                    <a:ext uri="{FF2B5EF4-FFF2-40B4-BE49-F238E27FC236}">
                      <a16:creationId xmlns:a16="http://schemas.microsoft.com/office/drawing/2014/main" id="{CF70D953-E054-4C0C-8F0E-9830673A3410}"/>
                    </a:ext>
                  </a:extLst>
                </p:cNvPr>
                <p:cNvSpPr/>
                <p:nvPr userDrawn="1"/>
              </p:nvSpPr>
              <p:spPr>
                <a:xfrm>
                  <a:off x="12617641" y="3889890"/>
                  <a:ext cx="752963" cy="16117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Bijsnijden</a:t>
                  </a:r>
                </a:p>
              </p:txBody>
            </p:sp>
            <p:sp>
              <p:nvSpPr>
                <p:cNvPr id="244" name="Gelijkbenige driehoek 243">
                  <a:extLst>
                    <a:ext uri="{FF2B5EF4-FFF2-40B4-BE49-F238E27FC236}">
                      <a16:creationId xmlns:a16="http://schemas.microsoft.com/office/drawing/2014/main" id="{931A4BFD-A563-4598-8754-2597CCEF777A}"/>
                    </a:ext>
                  </a:extLst>
                </p:cNvPr>
                <p:cNvSpPr/>
                <p:nvPr userDrawn="1"/>
              </p:nvSpPr>
              <p:spPr>
                <a:xfrm rot="10800000">
                  <a:off x="12950688" y="4093726"/>
                  <a:ext cx="86866" cy="51147"/>
                </a:xfrm>
                <a:prstGeom prst="triangle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219" name="Rechthoek 218">
                <a:extLst>
                  <a:ext uri="{FF2B5EF4-FFF2-40B4-BE49-F238E27FC236}">
                    <a16:creationId xmlns:a16="http://schemas.microsoft.com/office/drawing/2014/main" id="{0F6ACF4E-08BC-45A3-A3AD-879CCBDFE253}"/>
                  </a:ext>
                </a:extLst>
              </p:cNvPr>
              <p:cNvSpPr/>
              <p:nvPr userDrawn="1"/>
            </p:nvSpPr>
            <p:spPr>
              <a:xfrm>
                <a:off x="-3316836" y="3119689"/>
                <a:ext cx="1239216" cy="719917"/>
              </a:xfrm>
              <a:prstGeom prst="rect">
                <a:avLst/>
              </a:prstGeom>
              <a:pattFill prst="wdUpDiag">
                <a:fgClr>
                  <a:srgbClr val="E0E0E0"/>
                </a:fgClr>
                <a:bgClr>
                  <a:srgbClr val="ECECEC"/>
                </a:bgClr>
              </a:pattFill>
              <a:ln w="12700">
                <a:solidFill>
                  <a:srgbClr val="D3D3D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0" i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220" name="Groep 219">
                <a:extLst>
                  <a:ext uri="{FF2B5EF4-FFF2-40B4-BE49-F238E27FC236}">
                    <a16:creationId xmlns:a16="http://schemas.microsoft.com/office/drawing/2014/main" id="{690DBF0E-FF7F-4D89-B9B5-68998B5E61AD}"/>
                  </a:ext>
                </a:extLst>
              </p:cNvPr>
              <p:cNvGrpSpPr/>
              <p:nvPr userDrawn="1"/>
            </p:nvGrpSpPr>
            <p:grpSpPr>
              <a:xfrm>
                <a:off x="-2485819" y="3399207"/>
                <a:ext cx="1222990" cy="563933"/>
                <a:chOff x="-2485819" y="3399207"/>
                <a:chExt cx="1222990" cy="563933"/>
              </a:xfrm>
            </p:grpSpPr>
            <p:sp>
              <p:nvSpPr>
                <p:cNvPr id="221" name="Rechthoek 220">
                  <a:extLst>
                    <a:ext uri="{FF2B5EF4-FFF2-40B4-BE49-F238E27FC236}">
                      <a16:creationId xmlns:a16="http://schemas.microsoft.com/office/drawing/2014/main" id="{56FBA1B2-0FD2-443A-9AD3-136DCBE60AAA}"/>
                    </a:ext>
                  </a:extLst>
                </p:cNvPr>
                <p:cNvSpPr/>
                <p:nvPr userDrawn="1"/>
              </p:nvSpPr>
              <p:spPr>
                <a:xfrm>
                  <a:off x="-2485819" y="3399207"/>
                  <a:ext cx="1176476" cy="504851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2" name="Rechthoek 221">
                  <a:extLst>
                    <a:ext uri="{FF2B5EF4-FFF2-40B4-BE49-F238E27FC236}">
                      <a16:creationId xmlns:a16="http://schemas.microsoft.com/office/drawing/2014/main" id="{597350E1-71F4-4D54-A0F5-DD4202DA88FA}"/>
                    </a:ext>
                  </a:extLst>
                </p:cNvPr>
                <p:cNvSpPr/>
                <p:nvPr userDrawn="1"/>
              </p:nvSpPr>
              <p:spPr>
                <a:xfrm>
                  <a:off x="-2479584" y="3652838"/>
                  <a:ext cx="1164007" cy="246701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223" name="Groep 222">
                  <a:extLst>
                    <a:ext uri="{FF2B5EF4-FFF2-40B4-BE49-F238E27FC236}">
                      <a16:creationId xmlns:a16="http://schemas.microsoft.com/office/drawing/2014/main" id="{8C3899FE-C033-4A67-B500-A734A5608A8C}"/>
                    </a:ext>
                  </a:extLst>
                </p:cNvPr>
                <p:cNvGrpSpPr/>
                <p:nvPr userDrawn="1"/>
              </p:nvGrpSpPr>
              <p:grpSpPr>
                <a:xfrm>
                  <a:off x="-2403869" y="3460544"/>
                  <a:ext cx="155951" cy="131922"/>
                  <a:chOff x="12968836" y="3354170"/>
                  <a:chExt cx="404806" cy="342433"/>
                </a:xfrm>
              </p:grpSpPr>
              <p:sp>
                <p:nvSpPr>
                  <p:cNvPr id="236" name="Rechthoek: afgeronde hoeken 235">
                    <a:extLst>
                      <a:ext uri="{FF2B5EF4-FFF2-40B4-BE49-F238E27FC236}">
                        <a16:creationId xmlns:a16="http://schemas.microsoft.com/office/drawing/2014/main" id="{06D82BEF-BFC9-454C-A5C8-EE6EC22631D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nl-NL" sz="800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37" name="Rechthoek 236">
                    <a:extLst>
                      <a:ext uri="{FF2B5EF4-FFF2-40B4-BE49-F238E27FC236}">
                        <a16:creationId xmlns:a16="http://schemas.microsoft.com/office/drawing/2014/main" id="{3D6AB2FD-D2FC-4223-A951-01F8BC54473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38" name="Rechthoek 237">
                    <a:extLst>
                      <a:ext uri="{FF2B5EF4-FFF2-40B4-BE49-F238E27FC236}">
                        <a16:creationId xmlns:a16="http://schemas.microsoft.com/office/drawing/2014/main" id="{FC1DD333-7849-455C-93DA-8DDD50DA35C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39" name="Rechthoek 238">
                    <a:extLst>
                      <a:ext uri="{FF2B5EF4-FFF2-40B4-BE49-F238E27FC236}">
                        <a16:creationId xmlns:a16="http://schemas.microsoft.com/office/drawing/2014/main" id="{C147A422-97EE-40C6-978F-C3DAF826597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40" name="Rechthoek 239">
                    <a:extLst>
                      <a:ext uri="{FF2B5EF4-FFF2-40B4-BE49-F238E27FC236}">
                        <a16:creationId xmlns:a16="http://schemas.microsoft.com/office/drawing/2014/main" id="{B930F69F-BF5A-46C5-AD69-08805A1F0F3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41" name="Rechthoek 240">
                    <a:extLst>
                      <a:ext uri="{FF2B5EF4-FFF2-40B4-BE49-F238E27FC236}">
                        <a16:creationId xmlns:a16="http://schemas.microsoft.com/office/drawing/2014/main" id="{F71F31B2-4FC9-4543-BBC0-DE1F195BB95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224" name="Groep 223">
                  <a:extLst>
                    <a:ext uri="{FF2B5EF4-FFF2-40B4-BE49-F238E27FC236}">
                      <a16:creationId xmlns:a16="http://schemas.microsoft.com/office/drawing/2014/main" id="{3A39C7A7-2D81-4471-80C1-D26FDA1ADA4F}"/>
                    </a:ext>
                  </a:extLst>
                </p:cNvPr>
                <p:cNvGrpSpPr/>
                <p:nvPr userDrawn="1"/>
              </p:nvGrpSpPr>
              <p:grpSpPr>
                <a:xfrm>
                  <a:off x="-2423424" y="3690208"/>
                  <a:ext cx="166739" cy="218963"/>
                  <a:chOff x="12940828" y="3950597"/>
                  <a:chExt cx="432813" cy="568367"/>
                </a:xfrm>
              </p:grpSpPr>
              <p:grpSp>
                <p:nvGrpSpPr>
                  <p:cNvPr id="228" name="Groep 227">
                    <a:extLst>
                      <a:ext uri="{FF2B5EF4-FFF2-40B4-BE49-F238E27FC236}">
                        <a16:creationId xmlns:a16="http://schemas.microsoft.com/office/drawing/2014/main" id="{450E3D7D-2028-4F1A-8692-F5D07B8C2272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000382" y="4006891"/>
                    <a:ext cx="373259" cy="315747"/>
                    <a:chOff x="12968836" y="3354170"/>
                    <a:chExt cx="404806" cy="342433"/>
                  </a:xfrm>
                </p:grpSpPr>
                <p:sp>
                  <p:nvSpPr>
                    <p:cNvPr id="230" name="Rechthoek: afgeronde hoeken 229">
                      <a:extLst>
                        <a:ext uri="{FF2B5EF4-FFF2-40B4-BE49-F238E27FC236}">
                          <a16:creationId xmlns:a16="http://schemas.microsoft.com/office/drawing/2014/main" id="{EDFAC15C-9772-43AD-A192-F9C637E565E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68836" y="3354170"/>
                      <a:ext cx="404806" cy="342433"/>
                    </a:xfrm>
                    <a:prstGeom prst="roundRect">
                      <a:avLst>
                        <a:gd name="adj" fmla="val 2911"/>
                      </a:avLst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31" name="Rechthoek 230">
                      <a:extLst>
                        <a:ext uri="{FF2B5EF4-FFF2-40B4-BE49-F238E27FC236}">
                          <a16:creationId xmlns:a16="http://schemas.microsoft.com/office/drawing/2014/main" id="{101FEBBF-1C09-4413-A4AF-B390C2B39B8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0" y="3401181"/>
                      <a:ext cx="305213" cy="41563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32" name="Rechthoek 231">
                      <a:extLst>
                        <a:ext uri="{FF2B5EF4-FFF2-40B4-BE49-F238E27FC236}">
                          <a16:creationId xmlns:a16="http://schemas.microsoft.com/office/drawing/2014/main" id="{DB5BE02E-ED34-468B-8668-7380B10EC89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1" y="3471575"/>
                      <a:ext cx="118778" cy="181691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33" name="Rechthoek 232">
                      <a:extLst>
                        <a:ext uri="{FF2B5EF4-FFF2-40B4-BE49-F238E27FC236}">
                          <a16:creationId xmlns:a16="http://schemas.microsoft.com/office/drawing/2014/main" id="{906C368B-B7D9-43BB-AA71-BE6AEA95A5DF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481982"/>
                      <a:ext cx="13527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34" name="Rechthoek 233">
                      <a:extLst>
                        <a:ext uri="{FF2B5EF4-FFF2-40B4-BE49-F238E27FC236}">
                          <a16:creationId xmlns:a16="http://schemas.microsoft.com/office/drawing/2014/main" id="{58FB0462-2CED-472E-9F0A-760E42DF7C6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554800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35" name="Rechthoek 234">
                      <a:extLst>
                        <a:ext uri="{FF2B5EF4-FFF2-40B4-BE49-F238E27FC236}">
                          <a16:creationId xmlns:a16="http://schemas.microsoft.com/office/drawing/2014/main" id="{79C4E5A9-2E6F-44E7-A27A-B92C08D3B70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627618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sp>
                <p:nvSpPr>
                  <p:cNvPr id="229" name="Boog 228">
                    <a:extLst>
                      <a:ext uri="{FF2B5EF4-FFF2-40B4-BE49-F238E27FC236}">
                        <a16:creationId xmlns:a16="http://schemas.microsoft.com/office/drawing/2014/main" id="{F2D06C17-ED29-43F8-96D0-CE93606B22FA}"/>
                      </a:ext>
                    </a:extLst>
                  </p:cNvPr>
                  <p:cNvSpPr/>
                  <p:nvPr userDrawn="1"/>
                </p:nvSpPr>
                <p:spPr>
                  <a:xfrm rot="17637075">
                    <a:off x="12776155" y="4115270"/>
                    <a:ext cx="568367" cy="239021"/>
                  </a:xfrm>
                  <a:prstGeom prst="arc">
                    <a:avLst>
                      <a:gd name="adj1" fmla="val 15959368"/>
                      <a:gd name="adj2" fmla="val 1354623"/>
                    </a:avLst>
                  </a:prstGeom>
                  <a:noFill/>
                  <a:ln w="19050" cap="flat" cmpd="sng" algn="ctr">
                    <a:solidFill>
                      <a:srgbClr val="4D82B8"/>
                    </a:solidFill>
                    <a:prstDash val="solid"/>
                    <a:headEnd type="arrow" w="med" len="sm"/>
                  </a:ln>
                  <a:effectLst/>
                </p:spPr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nl-NL" sz="24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225" name="Tekstvak 224">
                  <a:extLst>
                    <a:ext uri="{FF2B5EF4-FFF2-40B4-BE49-F238E27FC236}">
                      <a16:creationId xmlns:a16="http://schemas.microsoft.com/office/drawing/2014/main" id="{FABDC3BD-D3D2-4CC3-B04E-B95E3E6DF20D}"/>
                    </a:ext>
                  </a:extLst>
                </p:cNvPr>
                <p:cNvSpPr txBox="1"/>
                <p:nvPr userDrawn="1"/>
              </p:nvSpPr>
              <p:spPr>
                <a:xfrm>
                  <a:off x="-2245455" y="3460544"/>
                  <a:ext cx="896116" cy="134709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kern="1200" noProof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Indeling</a:t>
                  </a:r>
                </a:p>
              </p:txBody>
            </p:sp>
            <p:sp>
              <p:nvSpPr>
                <p:cNvPr id="226" name="Tekstvak 225">
                  <a:extLst>
                    <a:ext uri="{FF2B5EF4-FFF2-40B4-BE49-F238E27FC236}">
                      <a16:creationId xmlns:a16="http://schemas.microsoft.com/office/drawing/2014/main" id="{254B004C-FD59-46A3-8A9B-02F643B14503}"/>
                    </a:ext>
                  </a:extLst>
                </p:cNvPr>
                <p:cNvSpPr txBox="1"/>
                <p:nvPr userDrawn="1"/>
              </p:nvSpPr>
              <p:spPr>
                <a:xfrm>
                  <a:off x="-2258884" y="3712980"/>
                  <a:ext cx="909545" cy="126416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kern="1200" noProof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Dia Herstellen</a:t>
                  </a:r>
                </a:p>
              </p:txBody>
            </p:sp>
            <p:sp>
              <p:nvSpPr>
                <p:cNvPr id="227" name="Vrije vorm: vorm 226">
                  <a:extLst>
                    <a:ext uri="{FF2B5EF4-FFF2-40B4-BE49-F238E27FC236}">
                      <a16:creationId xmlns:a16="http://schemas.microsoft.com/office/drawing/2014/main" id="{3FD0DD5D-81E0-44BC-ADB1-1C5BF474A93A}"/>
                    </a:ext>
                  </a:extLst>
                </p:cNvPr>
                <p:cNvSpPr/>
                <p:nvPr userDrawn="1"/>
              </p:nvSpPr>
              <p:spPr>
                <a:xfrm>
                  <a:off x="-1360391" y="3783140"/>
                  <a:ext cx="97562" cy="180000"/>
                </a:xfrm>
                <a:custGeom>
                  <a:avLst/>
                  <a:gdLst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41194 w 880280"/>
                    <a:gd name="connsiteY2" fmla="*/ 96899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27546 w 880280"/>
                    <a:gd name="connsiteY2" fmla="*/ 975815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00250 w 880280"/>
                    <a:gd name="connsiteY2" fmla="*/ 100311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11791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498144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80280" h="1624084">
                      <a:moveTo>
                        <a:pt x="0" y="0"/>
                      </a:moveTo>
                      <a:lnTo>
                        <a:pt x="0" y="1262418"/>
                      </a:lnTo>
                      <a:lnTo>
                        <a:pt x="313898" y="996287"/>
                      </a:lnTo>
                      <a:lnTo>
                        <a:pt x="620973" y="1624084"/>
                      </a:lnTo>
                      <a:lnTo>
                        <a:pt x="839337" y="1480782"/>
                      </a:lnTo>
                      <a:lnTo>
                        <a:pt x="498144" y="900753"/>
                      </a:lnTo>
                      <a:lnTo>
                        <a:pt x="880280" y="8939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1600" cap="all" baseline="0" noProof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sp>
        <p:nvSpPr>
          <p:cNvPr id="288" name="Tijdelijke aanduiding voor datum 3">
            <a:extLst>
              <a:ext uri="{FF2B5EF4-FFF2-40B4-BE49-F238E27FC236}">
                <a16:creationId xmlns:a16="http://schemas.microsoft.com/office/drawing/2014/main" id="{0DB09297-696E-4D22-98A8-6857C10C96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1926" y="5557915"/>
            <a:ext cx="5014036" cy="257045"/>
          </a:xfrm>
        </p:spPr>
        <p:txBody>
          <a:bodyPr/>
          <a:lstStyle>
            <a:lvl1pPr algn="l">
              <a:defRPr sz="1400" b="0">
                <a:solidFill>
                  <a:schemeClr val="accent1"/>
                </a:solidFill>
                <a:effectLst/>
                <a:latin typeface="+mj-lt"/>
              </a:defRPr>
            </a:lvl1pPr>
          </a:lstStyle>
          <a:p>
            <a:fld id="{015B6D7E-BCF3-4235-86C9-7277DE3F94AA}" type="datetime1">
              <a:rPr lang="nl-NL" smtClean="0"/>
              <a:t>14-4-2023</a:t>
            </a:fld>
            <a:endParaRPr lang="nl-NL"/>
          </a:p>
        </p:txBody>
      </p:sp>
      <p:sp>
        <p:nvSpPr>
          <p:cNvPr id="289" name="Tijdelijke aanduiding voor tekst 12">
            <a:extLst>
              <a:ext uri="{FF2B5EF4-FFF2-40B4-BE49-F238E27FC236}">
                <a16:creationId xmlns:a16="http://schemas.microsoft.com/office/drawing/2014/main" id="{0B8A54B1-D9A6-4486-A917-8AD9493D035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1926" y="5253346"/>
            <a:ext cx="5014084" cy="269984"/>
          </a:xfrm>
          <a:noFill/>
        </p:spPr>
        <p:txBody>
          <a:bodyPr lIns="0" tIns="0" rIns="0" anchor="b"/>
          <a:lstStyle>
            <a:lvl1pPr marL="0" indent="0">
              <a:buNone/>
              <a:defRPr sz="1800" b="1">
                <a:solidFill>
                  <a:schemeClr val="accent1"/>
                </a:solidFill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nl-NL"/>
              <a:t>Naam spreker | Plaats</a:t>
            </a:r>
          </a:p>
        </p:txBody>
      </p:sp>
    </p:spTree>
    <p:extLst>
      <p:ext uri="{BB962C8B-B14F-4D97-AF65-F5344CB8AC3E}">
        <p14:creationId xmlns:p14="http://schemas.microsoft.com/office/powerpoint/2010/main" val="132689197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3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32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2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3" grpId="0">
        <p:tmplLst>
          <p:tmpl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/>
      <p:bldP spid="138" grpId="0"/>
      <p:bldP spid="139" grpId="0"/>
      <p:bldP spid="140" grpId="0"/>
      <p:bldP spid="141" grpId="0"/>
      <p:bldP spid="142" grpId="0"/>
      <p:bldP spid="288" grpId="0"/>
      <p:bldP spid="28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28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jdelijke aanduiding voor tekst 21">
            <a:extLst>
              <a:ext uri="{FF2B5EF4-FFF2-40B4-BE49-F238E27FC236}">
                <a16:creationId xmlns:a16="http://schemas.microsoft.com/office/drawing/2014/main" id="{D8FD7498-F240-4079-B5E7-E3F7CFA2D5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0"/>
            <a:ext cx="12192000" cy="1878340"/>
          </a:xfrm>
          <a:solidFill>
            <a:schemeClr val="accent2"/>
          </a:solidFill>
          <a:effectLst/>
        </p:spPr>
        <p:txBody>
          <a:bodyPr/>
          <a:lstStyle>
            <a:lvl1pPr marL="0" indent="0">
              <a:buNone/>
              <a:defRPr>
                <a:solidFill>
                  <a:schemeClr val="accent4"/>
                </a:solidFill>
              </a:defRPr>
            </a:lvl1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9720000" cy="344525"/>
          </a:xfrm>
        </p:spPr>
        <p:txBody>
          <a:bodyPr/>
          <a:lstStyle/>
          <a:p>
            <a:r>
              <a:rPr lang="nl-NL" noProof="0"/>
              <a:t>Plaats de titel van de dia hier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/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noProof="0" err="1"/>
              <a:t>Bullet</a:t>
            </a:r>
            <a:endParaRPr lang="nl-NL" noProof="0"/>
          </a:p>
          <a:p>
            <a:pPr lvl="1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#1</a:t>
            </a:r>
          </a:p>
          <a:p>
            <a:pPr lvl="2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#2</a:t>
            </a:r>
          </a:p>
          <a:p>
            <a:pPr lvl="3"/>
            <a:r>
              <a:rPr lang="nl-NL" noProof="0"/>
              <a:t>Leestekst</a:t>
            </a:r>
          </a:p>
          <a:p>
            <a:pPr lvl="4"/>
            <a:r>
              <a:rPr lang="nl-NL" noProof="0"/>
              <a:t>Kop #1</a:t>
            </a:r>
          </a:p>
          <a:p>
            <a:pPr lvl="5"/>
            <a:r>
              <a:rPr lang="nl-NL" noProof="0"/>
              <a:t>Kop #2</a:t>
            </a:r>
          </a:p>
          <a:p>
            <a:pPr lvl="6"/>
            <a:r>
              <a:rPr lang="nl-NL" noProof="0"/>
              <a:t>Numerieke </a:t>
            </a:r>
            <a:r>
              <a:rPr lang="nl-NL" noProof="0" err="1"/>
              <a:t>bullet</a:t>
            </a:r>
            <a:endParaRPr lang="nl-NL" noProof="0"/>
          </a:p>
          <a:p>
            <a:pPr lvl="7"/>
            <a:r>
              <a:rPr lang="nl-NL" noProof="0"/>
              <a:t>Alfabetische </a:t>
            </a:r>
            <a:r>
              <a:rPr lang="nl-NL" noProof="0" err="1"/>
              <a:t>bullet</a:t>
            </a:r>
            <a:endParaRPr lang="nl-NL" noProof="0"/>
          </a:p>
          <a:p>
            <a:pPr lvl="8"/>
            <a:r>
              <a:rPr lang="nl-NL" noProof="0"/>
              <a:t>Sub-</a:t>
            </a:r>
            <a:r>
              <a:rPr lang="nl-NL" noProof="0" err="1"/>
              <a:t>bullet</a:t>
            </a:r>
            <a:endParaRPr lang="nl-NL" noProof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333E6-9652-43E9-A69A-C1387CEE1680}" type="datetime1">
              <a:rPr lang="nl-NL" noProof="0" smtClean="0"/>
              <a:t>14-4-2023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Belang van toekomstbehendigheid voor nederland en de technieksector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9" name="Rechthoek: afgeronde hoeken 8">
            <a:extLst>
              <a:ext uri="{FF2B5EF4-FFF2-40B4-BE49-F238E27FC236}">
                <a16:creationId xmlns:a16="http://schemas.microsoft.com/office/drawing/2014/main" id="{2FAFD85F-1CD5-417B-8535-BEABB655C122}"/>
              </a:ext>
            </a:extLst>
          </p:cNvPr>
          <p:cNvSpPr/>
          <p:nvPr userDrawn="1"/>
        </p:nvSpPr>
        <p:spPr>
          <a:xfrm>
            <a:off x="0" y="-429492"/>
            <a:ext cx="764184" cy="36933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2400" b="1" cap="all" baseline="0" noProof="0">
                <a:solidFill>
                  <a:schemeClr val="accent2"/>
                </a:solidFill>
                <a:latin typeface="+mj-lt"/>
              </a:rPr>
              <a:t>TEKST</a:t>
            </a:r>
          </a:p>
        </p:txBody>
      </p:sp>
      <p:grpSp>
        <p:nvGrpSpPr>
          <p:cNvPr id="8" name="GRID" hidden="1">
            <a:extLst>
              <a:ext uri="{FF2B5EF4-FFF2-40B4-BE49-F238E27FC236}">
                <a16:creationId xmlns:a16="http://schemas.microsoft.com/office/drawing/2014/main" id="{0629BA2E-F22D-4C9B-9AC0-FFD340F9025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chemeClr val="tx1">
              <a:alpha val="20000"/>
            </a:schemeClr>
          </a:solidFill>
        </p:grpSpPr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C254EFF3-26F3-4DDA-893D-27CC17077C77}"/>
                </a:ext>
              </a:extLst>
            </p:cNvPr>
            <p:cNvSpPr/>
            <p:nvPr userDrawn="1"/>
          </p:nvSpPr>
          <p:spPr>
            <a:xfrm>
              <a:off x="0" y="0"/>
              <a:ext cx="12192000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D5144E42-F2BE-4B0B-B2DC-93290DE33870}"/>
                </a:ext>
              </a:extLst>
            </p:cNvPr>
            <p:cNvSpPr/>
            <p:nvPr userDrawn="1"/>
          </p:nvSpPr>
          <p:spPr>
            <a:xfrm>
              <a:off x="0" y="0"/>
              <a:ext cx="720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85AFF446-D134-4D67-A972-82B5FC2349FC}"/>
                </a:ext>
              </a:extLst>
            </p:cNvPr>
            <p:cNvSpPr/>
            <p:nvPr userDrawn="1"/>
          </p:nvSpPr>
          <p:spPr>
            <a:xfrm>
              <a:off x="11472000" y="0"/>
              <a:ext cx="720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88B39EC0-E70D-4103-97C8-126C82347E33}"/>
                </a:ext>
              </a:extLst>
            </p:cNvPr>
            <p:cNvSpPr/>
            <p:nvPr userDrawn="1"/>
          </p:nvSpPr>
          <p:spPr>
            <a:xfrm>
              <a:off x="0" y="1446342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0B50FD69-4144-42B4-A598-876E974C5952}"/>
                </a:ext>
              </a:extLst>
            </p:cNvPr>
            <p:cNvSpPr/>
            <p:nvPr userDrawn="1"/>
          </p:nvSpPr>
          <p:spPr>
            <a:xfrm>
              <a:off x="0" y="6426000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7C4BE2EB-DC6A-4BE8-8DDC-41E69D850BA5}"/>
                </a:ext>
              </a:extLst>
            </p:cNvPr>
            <p:cNvSpPr/>
            <p:nvPr userDrawn="1"/>
          </p:nvSpPr>
          <p:spPr>
            <a:xfrm>
              <a:off x="0" y="5806208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FE955E14-2C7E-4301-88D3-8F8E22099894}"/>
                </a:ext>
              </a:extLst>
            </p:cNvPr>
            <p:cNvSpPr/>
            <p:nvPr userDrawn="1"/>
          </p:nvSpPr>
          <p:spPr>
            <a:xfrm>
              <a:off x="10928765" y="0"/>
              <a:ext cx="540000" cy="1986342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</p:grpSp>
      <p:sp>
        <p:nvSpPr>
          <p:cNvPr id="17" name="Tijdelijke aanduiding voor tekst 16">
            <a:extLst>
              <a:ext uri="{FF2B5EF4-FFF2-40B4-BE49-F238E27FC236}">
                <a16:creationId xmlns:a16="http://schemas.microsoft.com/office/drawing/2014/main" id="{B9361BB9-E5C1-427B-88D2-88628C55EB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644" y="1120821"/>
            <a:ext cx="9720000" cy="194400"/>
          </a:xfrm>
          <a:noFill/>
        </p:spPr>
        <p:txBody>
          <a:bodyPr lIns="0" tIns="0" rIns="0"/>
          <a:lstStyle>
            <a:lvl1pPr marL="0" indent="0">
              <a:buNone/>
              <a:defRPr cap="all" baseline="0">
                <a:solidFill>
                  <a:schemeClr val="bg1"/>
                </a:solidFill>
                <a:effectLst>
                  <a:outerShdw blurRad="127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  <p:grpSp>
        <p:nvGrpSpPr>
          <p:cNvPr id="19" name="INSTRUCTIE">
            <a:extLst>
              <a:ext uri="{FF2B5EF4-FFF2-40B4-BE49-F238E27FC236}">
                <a16:creationId xmlns:a16="http://schemas.microsoft.com/office/drawing/2014/main" id="{751B6E69-C3AA-481C-96A6-6BB55606BF8A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067DA88F-1929-47F5-A314-15D1AC863F1F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Tekstniveaus kiezen</a:t>
              </a:r>
            </a:p>
          </p:txBody>
        </p:sp>
        <p:sp>
          <p:nvSpPr>
            <p:cNvPr id="21" name="Ovaal 20">
              <a:extLst>
                <a:ext uri="{FF2B5EF4-FFF2-40B4-BE49-F238E27FC236}">
                  <a16:creationId xmlns:a16="http://schemas.microsoft.com/office/drawing/2014/main" id="{576FDAB7-514B-4E34-9E61-B81520474F9E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B33B8D3B-BFC1-49AF-B0DE-63E9F7839D93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7800" marR="0" lvl="0" indent="-17780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lang="nl-NL" sz="1100" kern="1200" noProof="0" err="1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Bullet</a:t>
              </a:r>
              <a:endParaRPr lang="nl-NL" sz="1100" kern="1200" noProof="0">
                <a:solidFill>
                  <a:schemeClr val="tx2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5" name="Ovaal 24">
              <a:extLst>
                <a:ext uri="{FF2B5EF4-FFF2-40B4-BE49-F238E27FC236}">
                  <a16:creationId xmlns:a16="http://schemas.microsoft.com/office/drawing/2014/main" id="{DFC4567B-BFC3-4BAD-8C07-7BF02C9B225E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6DAA2FA1-8C27-4428-9201-4E4CC14B461C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lijstniveau-knoppen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om een tekst niveau te kiezen. 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Kies uit:</a:t>
              </a:r>
            </a:p>
          </p:txBody>
        </p:sp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B8E9AFB3-9434-4E78-A019-DCB9BD18E78A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55600" marR="0" lvl="1" indent="-17780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2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lang="nl-NL" sz="1100" kern="1200" noProof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</a:t>
              </a:r>
              <a:r>
                <a:rPr lang="nl-NL" sz="1100" kern="1200" noProof="0" err="1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100" kern="1200" noProof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 #1</a:t>
              </a:r>
            </a:p>
          </p:txBody>
        </p:sp>
        <p:sp>
          <p:nvSpPr>
            <p:cNvPr id="28" name="Ovaal 27">
              <a:extLst>
                <a:ext uri="{FF2B5EF4-FFF2-40B4-BE49-F238E27FC236}">
                  <a16:creationId xmlns:a16="http://schemas.microsoft.com/office/drawing/2014/main" id="{E5D719A5-612D-4416-8CA6-0B2BEC70A1DE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5917F02B-B15C-41F1-A5F8-91C7351845CA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31813" marR="0" lvl="2" indent="-176213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Tx/>
                <a:buFont typeface="Calibri Light" panose="020F0302020204030204" pitchFamily="34" charset="0"/>
                <a:buChar char="-"/>
                <a:tabLst/>
                <a:defRPr/>
              </a:pPr>
              <a:r>
                <a:rPr lang="nl-NL" sz="1050" kern="1200" noProof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</a:t>
              </a:r>
              <a:r>
                <a:rPr lang="nl-NL" sz="1050" kern="1200" noProof="0" err="1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050" kern="1200" noProof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 #2</a:t>
              </a:r>
            </a:p>
          </p:txBody>
        </p:sp>
        <p:sp>
          <p:nvSpPr>
            <p:cNvPr id="30" name="Ovaal 29">
              <a:extLst>
                <a:ext uri="{FF2B5EF4-FFF2-40B4-BE49-F238E27FC236}">
                  <a16:creationId xmlns:a16="http://schemas.microsoft.com/office/drawing/2014/main" id="{5F237BC2-911C-45E9-9340-EC32086E38B5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31" name="Rechthoek 30">
              <a:extLst>
                <a:ext uri="{FF2B5EF4-FFF2-40B4-BE49-F238E27FC236}">
                  <a16:creationId xmlns:a16="http://schemas.microsoft.com/office/drawing/2014/main" id="{BE0B7919-5D45-4170-B06A-5A7CDEC58B0A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3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100" kern="1200" noProof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Leestekst</a:t>
              </a:r>
            </a:p>
          </p:txBody>
        </p:sp>
        <p:sp>
          <p:nvSpPr>
            <p:cNvPr id="32" name="Ovaal 31">
              <a:extLst>
                <a:ext uri="{FF2B5EF4-FFF2-40B4-BE49-F238E27FC236}">
                  <a16:creationId xmlns:a16="http://schemas.microsoft.com/office/drawing/2014/main" id="{1C377F67-AF34-4EE2-9E19-149BB1E910EF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FC20C2FE-5C77-41C6-870E-8EBCC5E7F45A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4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600" b="1" kern="1200" cap="all" baseline="0" noProof="0">
                  <a:solidFill>
                    <a:schemeClr val="accent2"/>
                  </a:solidFill>
                  <a:latin typeface="+mj-lt"/>
                  <a:ea typeface="+mn-ea"/>
                  <a:cs typeface="+mn-cs"/>
                </a:rPr>
                <a:t>Kop #1</a:t>
              </a:r>
            </a:p>
          </p:txBody>
        </p:sp>
        <p:sp>
          <p:nvSpPr>
            <p:cNvPr id="34" name="Ovaal 33">
              <a:extLst>
                <a:ext uri="{FF2B5EF4-FFF2-40B4-BE49-F238E27FC236}">
                  <a16:creationId xmlns:a16="http://schemas.microsoft.com/office/drawing/2014/main" id="{26B538B4-E703-4B49-A12B-694EB94FC52D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124B2752-F5D2-43B1-84FF-877F21EA41FE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42900" marR="0" lvl="6" indent="-34290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rabicPeriod"/>
                <a:tabLst/>
                <a:defRPr/>
              </a:pPr>
              <a:r>
                <a:rPr lang="nl-NL" sz="1100" kern="1200" noProof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Numerieke </a:t>
              </a:r>
              <a:r>
                <a:rPr lang="nl-NL" sz="1100" kern="1200" noProof="0" err="1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bullet</a:t>
              </a:r>
              <a:endParaRPr lang="nl-NL" sz="1100" kern="1200" noProof="0">
                <a:solidFill>
                  <a:schemeClr val="tx2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6" name="Ovaal 35">
              <a:extLst>
                <a:ext uri="{FF2B5EF4-FFF2-40B4-BE49-F238E27FC236}">
                  <a16:creationId xmlns:a16="http://schemas.microsoft.com/office/drawing/2014/main" id="{B6D3E3AE-B0F8-4D40-95E0-278354AB86B4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37" name="Rechthoek 36">
              <a:extLst>
                <a:ext uri="{FF2B5EF4-FFF2-40B4-BE49-F238E27FC236}">
                  <a16:creationId xmlns:a16="http://schemas.microsoft.com/office/drawing/2014/main" id="{F005D856-9C7C-47EE-BFF5-61808424B4E4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42900" marR="0" lvl="7" indent="-34290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lphaLcPeriod"/>
                <a:tabLst/>
                <a:defRPr/>
              </a:pPr>
              <a:r>
                <a:rPr lang="nl-NL" sz="1100" kern="1200" noProof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Alfabetische </a:t>
              </a:r>
              <a:r>
                <a:rPr lang="nl-NL" sz="1100" kern="1200" noProof="0" err="1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bullet</a:t>
              </a:r>
              <a:endParaRPr lang="nl-NL" sz="1100" kern="1200" noProof="0">
                <a:solidFill>
                  <a:schemeClr val="tx2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8" name="Ovaal 37">
              <a:extLst>
                <a:ext uri="{FF2B5EF4-FFF2-40B4-BE49-F238E27FC236}">
                  <a16:creationId xmlns:a16="http://schemas.microsoft.com/office/drawing/2014/main" id="{55700623-ABB8-4730-8754-775B29EE8401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FF8E0F4E-1605-4429-B50B-DAFADB3A68FC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41338" marR="0" lvl="8" indent="-180975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3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lang="nl-NL" sz="1100" i="0" kern="1200" noProof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</a:t>
              </a:r>
              <a:r>
                <a:rPr lang="nl-NL" sz="1100" i="0" kern="1200" noProof="0" err="1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bullet</a:t>
              </a:r>
              <a:endParaRPr lang="nl-NL" sz="1100" i="0" kern="1200" noProof="0">
                <a:solidFill>
                  <a:schemeClr val="tx2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0" name="Ovaal 39">
              <a:extLst>
                <a:ext uri="{FF2B5EF4-FFF2-40B4-BE49-F238E27FC236}">
                  <a16:creationId xmlns:a16="http://schemas.microsoft.com/office/drawing/2014/main" id="{2F901077-CAA5-481E-8F4C-24DEC259ED18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4F89E8E4-1D9F-43F6-A7BE-9D56090BC182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5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200" b="1" kern="1200" cap="none" baseline="0" noProof="0">
                  <a:solidFill>
                    <a:schemeClr val="accent1"/>
                  </a:solidFill>
                  <a:latin typeface="+mj-lt"/>
                  <a:ea typeface="+mn-ea"/>
                  <a:cs typeface="+mn-cs"/>
                </a:rPr>
                <a:t>Kop #2</a:t>
              </a:r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F94D5E87-B969-4E7D-82AB-B7F9660C035A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1200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1200" b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43" name="ICOON_info">
              <a:extLst>
                <a:ext uri="{FF2B5EF4-FFF2-40B4-BE49-F238E27FC236}">
                  <a16:creationId xmlns:a16="http://schemas.microsoft.com/office/drawing/2014/main" id="{D8B9BC61-7B16-4533-B355-A0E59747F075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85" name="Ovaal 84">
                <a:extLst>
                  <a:ext uri="{FF2B5EF4-FFF2-40B4-BE49-F238E27FC236}">
                    <a16:creationId xmlns:a16="http://schemas.microsoft.com/office/drawing/2014/main" id="{F77A3C12-0526-4492-BB39-1C5E2C88AA7F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6" name="Graphic 163" descr="Informatie">
                <a:extLst>
                  <a:ext uri="{FF2B5EF4-FFF2-40B4-BE49-F238E27FC236}">
                    <a16:creationId xmlns:a16="http://schemas.microsoft.com/office/drawing/2014/main" id="{038EF7C5-1DBA-496A-8334-DF6044140134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20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4" name="VOORBEELD">
              <a:extLst>
                <a:ext uri="{FF2B5EF4-FFF2-40B4-BE49-F238E27FC236}">
                  <a16:creationId xmlns:a16="http://schemas.microsoft.com/office/drawing/2014/main" id="{2C190180-F44C-413C-B9C7-E6014DAF82E2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45" name="Rechthoek 44">
                <a:extLst>
                  <a:ext uri="{FF2B5EF4-FFF2-40B4-BE49-F238E27FC236}">
                    <a16:creationId xmlns:a16="http://schemas.microsoft.com/office/drawing/2014/main" id="{E3689686-A326-42DD-80B4-51AA90C60DE0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9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Start</a:t>
                </a:r>
              </a:p>
            </p:txBody>
          </p:sp>
          <p:sp>
            <p:nvSpPr>
              <p:cNvPr id="46" name="Rechthoek 45">
                <a:extLst>
                  <a:ext uri="{FF2B5EF4-FFF2-40B4-BE49-F238E27FC236}">
                    <a16:creationId xmlns:a16="http://schemas.microsoft.com/office/drawing/2014/main" id="{96E65361-3AEE-4D0F-8518-55380E98412C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47" name="Groep 46">
                <a:extLst>
                  <a:ext uri="{FF2B5EF4-FFF2-40B4-BE49-F238E27FC236}">
                    <a16:creationId xmlns:a16="http://schemas.microsoft.com/office/drawing/2014/main" id="{F039A5A2-CD09-4292-AED7-D4F1B8BDA317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78" name="Groep 77">
                  <a:extLst>
                    <a:ext uri="{FF2B5EF4-FFF2-40B4-BE49-F238E27FC236}">
                      <a16:creationId xmlns:a16="http://schemas.microsoft.com/office/drawing/2014/main" id="{14BC7361-328F-4C11-BB48-D3FAD1CB32A7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80" name="Rechte verbindingslijn 79">
                    <a:extLst>
                      <a:ext uri="{FF2B5EF4-FFF2-40B4-BE49-F238E27FC236}">
                        <a16:creationId xmlns:a16="http://schemas.microsoft.com/office/drawing/2014/main" id="{1F2F8D5D-9745-4625-B3D2-7D36779A7EA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1" name="Rechte verbindingslijn 80">
                    <a:extLst>
                      <a:ext uri="{FF2B5EF4-FFF2-40B4-BE49-F238E27FC236}">
                        <a16:creationId xmlns:a16="http://schemas.microsoft.com/office/drawing/2014/main" id="{2ABE0A16-B46E-40EA-93E0-17BEAF62418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2" name="Rechte verbindingslijn 81">
                    <a:extLst>
                      <a:ext uri="{FF2B5EF4-FFF2-40B4-BE49-F238E27FC236}">
                        <a16:creationId xmlns:a16="http://schemas.microsoft.com/office/drawing/2014/main" id="{A82092D5-42D4-4515-8512-5FB5048D9E6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3" name="Rechte verbindingslijn 82">
                    <a:extLst>
                      <a:ext uri="{FF2B5EF4-FFF2-40B4-BE49-F238E27FC236}">
                        <a16:creationId xmlns:a16="http://schemas.microsoft.com/office/drawing/2014/main" id="{68764C3C-1D73-451B-8B24-BAB02B549B0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4" name="Rechte verbindingslijn 83">
                    <a:extLst>
                      <a:ext uri="{FF2B5EF4-FFF2-40B4-BE49-F238E27FC236}">
                        <a16:creationId xmlns:a16="http://schemas.microsoft.com/office/drawing/2014/main" id="{D39F056A-5320-400B-B0E3-AAB7132A816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79" name="Pijl: rechts 78">
                  <a:extLst>
                    <a:ext uri="{FF2B5EF4-FFF2-40B4-BE49-F238E27FC236}">
                      <a16:creationId xmlns:a16="http://schemas.microsoft.com/office/drawing/2014/main" id="{42166132-45B5-4E0F-A7C9-9AFC43AB73BC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48" name="Groep 47">
                <a:extLst>
                  <a:ext uri="{FF2B5EF4-FFF2-40B4-BE49-F238E27FC236}">
                    <a16:creationId xmlns:a16="http://schemas.microsoft.com/office/drawing/2014/main" id="{0DF27BED-66BF-4C5B-965C-611AC2A8B8CC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71" name="Groep 70">
                  <a:extLst>
                    <a:ext uri="{FF2B5EF4-FFF2-40B4-BE49-F238E27FC236}">
                      <a16:creationId xmlns:a16="http://schemas.microsoft.com/office/drawing/2014/main" id="{782F1ACC-CB4C-4EDC-8E46-CAA9E987A91A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73" name="Rechte verbindingslijn 72">
                    <a:extLst>
                      <a:ext uri="{FF2B5EF4-FFF2-40B4-BE49-F238E27FC236}">
                        <a16:creationId xmlns:a16="http://schemas.microsoft.com/office/drawing/2014/main" id="{CE6CEA0A-E7CE-4D22-B772-0E45A4DD1D7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4" name="Rechte verbindingslijn 73">
                    <a:extLst>
                      <a:ext uri="{FF2B5EF4-FFF2-40B4-BE49-F238E27FC236}">
                        <a16:creationId xmlns:a16="http://schemas.microsoft.com/office/drawing/2014/main" id="{9139782B-DFC9-43E7-8534-206D7BF46C1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5" name="Rechte verbindingslijn 74">
                    <a:extLst>
                      <a:ext uri="{FF2B5EF4-FFF2-40B4-BE49-F238E27FC236}">
                        <a16:creationId xmlns:a16="http://schemas.microsoft.com/office/drawing/2014/main" id="{C610073A-3056-4FDC-838A-F33950FC089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6" name="Rechte verbindingslijn 75">
                    <a:extLst>
                      <a:ext uri="{FF2B5EF4-FFF2-40B4-BE49-F238E27FC236}">
                        <a16:creationId xmlns:a16="http://schemas.microsoft.com/office/drawing/2014/main" id="{BBCFD6DB-AEBB-4532-AD61-D4FF410A289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7" name="Rechte verbindingslijn 76">
                    <a:extLst>
                      <a:ext uri="{FF2B5EF4-FFF2-40B4-BE49-F238E27FC236}">
                        <a16:creationId xmlns:a16="http://schemas.microsoft.com/office/drawing/2014/main" id="{C8E19373-0464-460C-8F7E-E5D0D554F02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72" name="Pijl: rechts 71">
                  <a:extLst>
                    <a:ext uri="{FF2B5EF4-FFF2-40B4-BE49-F238E27FC236}">
                      <a16:creationId xmlns:a16="http://schemas.microsoft.com/office/drawing/2014/main" id="{4661AF44-E77A-4387-9A78-93FB979DC012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49" name="Rechte verbindingslijn 48">
                <a:extLst>
                  <a:ext uri="{FF2B5EF4-FFF2-40B4-BE49-F238E27FC236}">
                    <a16:creationId xmlns:a16="http://schemas.microsoft.com/office/drawing/2014/main" id="{D4628239-1396-4867-A2BA-AD84B988B8B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50" name="Rechte verbindingslijn 49">
                <a:extLst>
                  <a:ext uri="{FF2B5EF4-FFF2-40B4-BE49-F238E27FC236}">
                    <a16:creationId xmlns:a16="http://schemas.microsoft.com/office/drawing/2014/main" id="{16E05591-C28D-4C89-83EF-4C2D071F4E7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51" name="Rechthoek 50">
                <a:extLst>
                  <a:ext uri="{FF2B5EF4-FFF2-40B4-BE49-F238E27FC236}">
                    <a16:creationId xmlns:a16="http://schemas.microsoft.com/office/drawing/2014/main" id="{083D1C92-679C-4249-A187-F74DDC33FEB8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Tekstniveau omhoog</a:t>
                </a:r>
              </a:p>
            </p:txBody>
          </p:sp>
          <p:sp>
            <p:nvSpPr>
              <p:cNvPr id="52" name="Rechthoek 51">
                <a:extLst>
                  <a:ext uri="{FF2B5EF4-FFF2-40B4-BE49-F238E27FC236}">
                    <a16:creationId xmlns:a16="http://schemas.microsoft.com/office/drawing/2014/main" id="{C5EE775C-BF28-4166-B74C-86E8C84F3CDC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Tekstniveau omlaag</a:t>
                </a:r>
              </a:p>
            </p:txBody>
          </p:sp>
          <p:grpSp>
            <p:nvGrpSpPr>
              <p:cNvPr id="53" name="Groep 52">
                <a:extLst>
                  <a:ext uri="{FF2B5EF4-FFF2-40B4-BE49-F238E27FC236}">
                    <a16:creationId xmlns:a16="http://schemas.microsoft.com/office/drawing/2014/main" id="{738F299D-1524-43CE-A774-E1C09FE944EB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63" name="Rechthoek 62">
                  <a:extLst>
                    <a:ext uri="{FF2B5EF4-FFF2-40B4-BE49-F238E27FC236}">
                      <a16:creationId xmlns:a16="http://schemas.microsoft.com/office/drawing/2014/main" id="{861A3E6D-8F11-46BB-94A3-848B02BAC4C0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64" name="Groep 63">
                  <a:extLst>
                    <a:ext uri="{FF2B5EF4-FFF2-40B4-BE49-F238E27FC236}">
                      <a16:creationId xmlns:a16="http://schemas.microsoft.com/office/drawing/2014/main" id="{FE557236-DC96-4DC2-B2C5-FD671D1A5143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66" name="Rechte verbindingslijn 65">
                    <a:extLst>
                      <a:ext uri="{FF2B5EF4-FFF2-40B4-BE49-F238E27FC236}">
                        <a16:creationId xmlns:a16="http://schemas.microsoft.com/office/drawing/2014/main" id="{89897CBE-3C95-4740-AC52-00D297743BB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7" name="Rechte verbindingslijn 66">
                    <a:extLst>
                      <a:ext uri="{FF2B5EF4-FFF2-40B4-BE49-F238E27FC236}">
                        <a16:creationId xmlns:a16="http://schemas.microsoft.com/office/drawing/2014/main" id="{7227955B-5C1D-4F5A-A1C5-C45BFF9FCF5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8" name="Rechte verbindingslijn 67">
                    <a:extLst>
                      <a:ext uri="{FF2B5EF4-FFF2-40B4-BE49-F238E27FC236}">
                        <a16:creationId xmlns:a16="http://schemas.microsoft.com/office/drawing/2014/main" id="{7ED8ED59-1516-40F3-964C-7816669ACB7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9" name="Rechte verbindingslijn 68">
                    <a:extLst>
                      <a:ext uri="{FF2B5EF4-FFF2-40B4-BE49-F238E27FC236}">
                        <a16:creationId xmlns:a16="http://schemas.microsoft.com/office/drawing/2014/main" id="{ED6C5CDB-5333-44C4-AC4F-52A07FB82A5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0" name="Rechte verbindingslijn 69">
                    <a:extLst>
                      <a:ext uri="{FF2B5EF4-FFF2-40B4-BE49-F238E27FC236}">
                        <a16:creationId xmlns:a16="http://schemas.microsoft.com/office/drawing/2014/main" id="{C7F06EC5-9BF1-4D12-9A91-99BB9C999EB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65" name="Pijl: rechts 64">
                  <a:extLst>
                    <a:ext uri="{FF2B5EF4-FFF2-40B4-BE49-F238E27FC236}">
                      <a16:creationId xmlns:a16="http://schemas.microsoft.com/office/drawing/2014/main" id="{E17532A4-B16E-47DE-B139-90FE47DC7030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54" name="Groep 53">
                <a:extLst>
                  <a:ext uri="{FF2B5EF4-FFF2-40B4-BE49-F238E27FC236}">
                    <a16:creationId xmlns:a16="http://schemas.microsoft.com/office/drawing/2014/main" id="{5F01BD81-1195-4B70-A49C-2C7B2EA59DE8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55" name="Rechthoek 54">
                  <a:extLst>
                    <a:ext uri="{FF2B5EF4-FFF2-40B4-BE49-F238E27FC236}">
                      <a16:creationId xmlns:a16="http://schemas.microsoft.com/office/drawing/2014/main" id="{593D94DD-AABD-44B2-A52C-407748E24C62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56" name="Groep 55">
                  <a:extLst>
                    <a:ext uri="{FF2B5EF4-FFF2-40B4-BE49-F238E27FC236}">
                      <a16:creationId xmlns:a16="http://schemas.microsoft.com/office/drawing/2014/main" id="{C23868EA-574D-4BD8-982D-DC3A43BBBC84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58" name="Rechte verbindingslijn 57">
                    <a:extLst>
                      <a:ext uri="{FF2B5EF4-FFF2-40B4-BE49-F238E27FC236}">
                        <a16:creationId xmlns:a16="http://schemas.microsoft.com/office/drawing/2014/main" id="{F1C3766B-15CE-4D83-95CD-E260AD0C362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9" name="Rechte verbindingslijn 58">
                    <a:extLst>
                      <a:ext uri="{FF2B5EF4-FFF2-40B4-BE49-F238E27FC236}">
                        <a16:creationId xmlns:a16="http://schemas.microsoft.com/office/drawing/2014/main" id="{6B8C30DE-1E37-47C0-9C33-A709AB56E29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0" name="Rechte verbindingslijn 59">
                    <a:extLst>
                      <a:ext uri="{FF2B5EF4-FFF2-40B4-BE49-F238E27FC236}">
                        <a16:creationId xmlns:a16="http://schemas.microsoft.com/office/drawing/2014/main" id="{DB26B42C-006F-48E8-854C-36D44BB196C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1" name="Rechte verbindingslijn 60">
                    <a:extLst>
                      <a:ext uri="{FF2B5EF4-FFF2-40B4-BE49-F238E27FC236}">
                        <a16:creationId xmlns:a16="http://schemas.microsoft.com/office/drawing/2014/main" id="{AD6B3BAE-9273-4028-BC5E-77CE5E9A725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2" name="Rechte verbindingslijn 61">
                    <a:extLst>
                      <a:ext uri="{FF2B5EF4-FFF2-40B4-BE49-F238E27FC236}">
                        <a16:creationId xmlns:a16="http://schemas.microsoft.com/office/drawing/2014/main" id="{E32BE763-FCBF-456F-9A2A-11140EDF228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57" name="Pijl: rechts 56">
                  <a:extLst>
                    <a:ext uri="{FF2B5EF4-FFF2-40B4-BE49-F238E27FC236}">
                      <a16:creationId xmlns:a16="http://schemas.microsoft.com/office/drawing/2014/main" id="{813E7205-82FA-4B13-8812-1B9FF6175867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sp>
        <p:nvSpPr>
          <p:cNvPr id="90" name="Tijdelijke aanduiding voor tekst 21">
            <a:extLst>
              <a:ext uri="{FF2B5EF4-FFF2-40B4-BE49-F238E27FC236}">
                <a16:creationId xmlns:a16="http://schemas.microsoft.com/office/drawing/2014/main" id="{7D50237F-A410-4DCF-97C2-0569FA684E9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913663" y="720000"/>
            <a:ext cx="555102" cy="552619"/>
          </a:xfrm>
          <a:blipFill>
            <a:blip r:embed="rId2"/>
            <a:srcRect/>
            <a:stretch>
              <a:fillRect l="224" r="224"/>
            </a:stretch>
          </a:blipFill>
          <a:effectLst/>
        </p:spPr>
        <p:txBody>
          <a:bodyPr/>
          <a:lstStyle>
            <a:lvl1pPr marL="0" indent="0">
              <a:buNone/>
              <a:defRPr>
                <a:solidFill>
                  <a:schemeClr val="accent4"/>
                </a:solidFill>
              </a:defRPr>
            </a:lvl1pPr>
          </a:lstStyle>
          <a:p>
            <a:pPr lvl="0"/>
            <a:r>
              <a:rPr lang="nl-NL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25452620"/>
      </p:ext>
    </p:extLst>
  </p:cSld>
  <p:clrMapOvr>
    <a:masterClrMapping/>
  </p:clrMapOvr>
  <p:transition spd="slow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AFBEELDING 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jdelijke aanduiding voor tekst 21">
            <a:extLst>
              <a:ext uri="{FF2B5EF4-FFF2-40B4-BE49-F238E27FC236}">
                <a16:creationId xmlns:a16="http://schemas.microsoft.com/office/drawing/2014/main" id="{E1B0FFCF-8E67-494A-8D39-EA5B63B5624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0"/>
            <a:ext cx="12192000" cy="1879200"/>
          </a:xfrm>
          <a:solidFill>
            <a:schemeClr val="accent3"/>
          </a:solidFill>
          <a:effectLst/>
        </p:spPr>
        <p:txBody>
          <a:bodyPr/>
          <a:lstStyle>
            <a:lvl1pPr marL="0" indent="0">
              <a:buNone/>
              <a:defRPr>
                <a:solidFill>
                  <a:schemeClr val="accent4"/>
                </a:solidFill>
              </a:defRPr>
            </a:lvl1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9720000" cy="344525"/>
          </a:xfrm>
        </p:spPr>
        <p:txBody>
          <a:bodyPr/>
          <a:lstStyle/>
          <a:p>
            <a:r>
              <a:rPr lang="nl-NL" noProof="0"/>
              <a:t>Plaats de titel van de dia hier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719999" y="1878342"/>
            <a:ext cx="8000381" cy="3927864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noProof="0" err="1"/>
              <a:t>Bullet</a:t>
            </a:r>
            <a:endParaRPr lang="nl-NL" noProof="0"/>
          </a:p>
          <a:p>
            <a:pPr lvl="1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#1</a:t>
            </a:r>
          </a:p>
          <a:p>
            <a:pPr lvl="2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#2</a:t>
            </a:r>
          </a:p>
          <a:p>
            <a:pPr lvl="3"/>
            <a:r>
              <a:rPr lang="nl-NL" noProof="0"/>
              <a:t>Leestekst</a:t>
            </a:r>
          </a:p>
          <a:p>
            <a:pPr lvl="4"/>
            <a:r>
              <a:rPr lang="nl-NL" noProof="0"/>
              <a:t>Kop #1</a:t>
            </a:r>
          </a:p>
          <a:p>
            <a:pPr lvl="5"/>
            <a:r>
              <a:rPr lang="nl-NL" noProof="0"/>
              <a:t>Kop #2</a:t>
            </a:r>
          </a:p>
          <a:p>
            <a:pPr lvl="6"/>
            <a:r>
              <a:rPr lang="nl-NL" noProof="0"/>
              <a:t>Numerieke </a:t>
            </a:r>
            <a:r>
              <a:rPr lang="nl-NL" noProof="0" err="1"/>
              <a:t>bullet</a:t>
            </a:r>
            <a:endParaRPr lang="nl-NL" noProof="0"/>
          </a:p>
          <a:p>
            <a:pPr lvl="7"/>
            <a:r>
              <a:rPr lang="nl-NL" noProof="0"/>
              <a:t>Alfabetische </a:t>
            </a:r>
            <a:r>
              <a:rPr lang="nl-NL" noProof="0" err="1"/>
              <a:t>bullet</a:t>
            </a:r>
            <a:endParaRPr lang="nl-NL" noProof="0"/>
          </a:p>
          <a:p>
            <a:pPr lvl="8"/>
            <a:r>
              <a:rPr lang="nl-NL" noProof="0"/>
              <a:t>Sub-</a:t>
            </a:r>
            <a:r>
              <a:rPr lang="nl-NL" noProof="0" err="1"/>
              <a:t>bullet</a:t>
            </a:r>
            <a:endParaRPr lang="nl-NL" noProof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A34C8-EB12-4F41-8917-284908626FB7}" type="datetime1">
              <a:rPr lang="nl-NL" noProof="0" smtClean="0"/>
              <a:t>14-4-2023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Belang van toekomstbehendigheid voor nederland en de technieksector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chemeClr val="accent3"/>
          </a:solidFill>
        </p:spPr>
        <p:txBody>
          <a:bodyPr/>
          <a:lstStyle/>
          <a:p>
            <a:fld id="{D7B5DC5B-6873-43DB-ADC7-B15ACCE0DFDB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9" name="Rechthoek: afgeronde hoeken 8">
            <a:extLst>
              <a:ext uri="{FF2B5EF4-FFF2-40B4-BE49-F238E27FC236}">
                <a16:creationId xmlns:a16="http://schemas.microsoft.com/office/drawing/2014/main" id="{2FAFD85F-1CD5-417B-8535-BEABB655C122}"/>
              </a:ext>
            </a:extLst>
          </p:cNvPr>
          <p:cNvSpPr/>
          <p:nvPr userDrawn="1"/>
        </p:nvSpPr>
        <p:spPr>
          <a:xfrm>
            <a:off x="0" y="-429492"/>
            <a:ext cx="3489738" cy="36933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2400" b="1" cap="all" baseline="0" noProof="0">
                <a:solidFill>
                  <a:schemeClr val="accent2"/>
                </a:solidFill>
                <a:latin typeface="+mj-lt"/>
              </a:rPr>
              <a:t>TEKST + AFBEELDING (S)</a:t>
            </a:r>
          </a:p>
        </p:txBody>
      </p:sp>
      <p:grpSp>
        <p:nvGrpSpPr>
          <p:cNvPr id="8" name="GRID" hidden="1">
            <a:extLst>
              <a:ext uri="{FF2B5EF4-FFF2-40B4-BE49-F238E27FC236}">
                <a16:creationId xmlns:a16="http://schemas.microsoft.com/office/drawing/2014/main" id="{0629BA2E-F22D-4C9B-9AC0-FFD340F9025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chemeClr val="tx1">
              <a:alpha val="20000"/>
            </a:schemeClr>
          </a:solidFill>
        </p:grpSpPr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C254EFF3-26F3-4DDA-893D-27CC17077C77}"/>
                </a:ext>
              </a:extLst>
            </p:cNvPr>
            <p:cNvSpPr/>
            <p:nvPr userDrawn="1"/>
          </p:nvSpPr>
          <p:spPr>
            <a:xfrm>
              <a:off x="0" y="0"/>
              <a:ext cx="12192000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D5144E42-F2BE-4B0B-B2DC-93290DE33870}"/>
                </a:ext>
              </a:extLst>
            </p:cNvPr>
            <p:cNvSpPr/>
            <p:nvPr userDrawn="1"/>
          </p:nvSpPr>
          <p:spPr>
            <a:xfrm>
              <a:off x="0" y="0"/>
              <a:ext cx="720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85AFF446-D134-4D67-A972-82B5FC2349FC}"/>
                </a:ext>
              </a:extLst>
            </p:cNvPr>
            <p:cNvSpPr/>
            <p:nvPr userDrawn="1"/>
          </p:nvSpPr>
          <p:spPr>
            <a:xfrm>
              <a:off x="11472000" y="0"/>
              <a:ext cx="720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88B39EC0-E70D-4103-97C8-126C82347E33}"/>
                </a:ext>
              </a:extLst>
            </p:cNvPr>
            <p:cNvSpPr/>
            <p:nvPr userDrawn="1"/>
          </p:nvSpPr>
          <p:spPr>
            <a:xfrm>
              <a:off x="0" y="1446342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0B50FD69-4144-42B4-A598-876E974C5952}"/>
                </a:ext>
              </a:extLst>
            </p:cNvPr>
            <p:cNvSpPr/>
            <p:nvPr userDrawn="1"/>
          </p:nvSpPr>
          <p:spPr>
            <a:xfrm>
              <a:off x="0" y="6426000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7C4BE2EB-DC6A-4BE8-8DDC-41E69D850BA5}"/>
                </a:ext>
              </a:extLst>
            </p:cNvPr>
            <p:cNvSpPr/>
            <p:nvPr userDrawn="1"/>
          </p:nvSpPr>
          <p:spPr>
            <a:xfrm>
              <a:off x="0" y="5806208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FE955E14-2C7E-4301-88D3-8F8E22099894}"/>
                </a:ext>
              </a:extLst>
            </p:cNvPr>
            <p:cNvSpPr/>
            <p:nvPr userDrawn="1"/>
          </p:nvSpPr>
          <p:spPr>
            <a:xfrm>
              <a:off x="10928765" y="0"/>
              <a:ext cx="540000" cy="1986342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</p:grpSp>
      <p:sp>
        <p:nvSpPr>
          <p:cNvPr id="17" name="Tijdelijke aanduiding voor tekst 16">
            <a:extLst>
              <a:ext uri="{FF2B5EF4-FFF2-40B4-BE49-F238E27FC236}">
                <a16:creationId xmlns:a16="http://schemas.microsoft.com/office/drawing/2014/main" id="{B9361BB9-E5C1-427B-88D2-88628C55EB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644" y="1120821"/>
            <a:ext cx="9720000" cy="194400"/>
          </a:xfrm>
          <a:noFill/>
        </p:spPr>
        <p:txBody>
          <a:bodyPr lIns="0" tIns="0" rIns="0"/>
          <a:lstStyle>
            <a:lvl1pPr marL="0" indent="0">
              <a:buNone/>
              <a:defRPr cap="all" baseline="0">
                <a:solidFill>
                  <a:schemeClr val="bg1"/>
                </a:solidFill>
                <a:effectLst>
                  <a:outerShdw blurRad="127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  <p:grpSp>
        <p:nvGrpSpPr>
          <p:cNvPr id="20" name="INSTRUCTIE">
            <a:extLst>
              <a:ext uri="{FF2B5EF4-FFF2-40B4-BE49-F238E27FC236}">
                <a16:creationId xmlns:a16="http://schemas.microsoft.com/office/drawing/2014/main" id="{5ADD3BFD-ABE5-43DD-924C-B5082C606F0A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DE57082A-AF57-42DE-91C9-54A3D1276520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Tekstniveaus kiezen</a:t>
              </a:r>
            </a:p>
          </p:txBody>
        </p:sp>
        <p:sp>
          <p:nvSpPr>
            <p:cNvPr id="22" name="Ovaal 21">
              <a:extLst>
                <a:ext uri="{FF2B5EF4-FFF2-40B4-BE49-F238E27FC236}">
                  <a16:creationId xmlns:a16="http://schemas.microsoft.com/office/drawing/2014/main" id="{4787C72D-C35A-49D8-9839-64BDE29F1882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DCFEF979-7F96-4ABE-A62D-E4F87AA0BAFA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7800" marR="0" lvl="0" indent="-17780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lang="nl-NL" sz="1100" kern="1200" noProof="0" err="1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Bullet</a:t>
              </a:r>
              <a:endParaRPr lang="nl-NL" sz="1100" kern="1200" noProof="0">
                <a:solidFill>
                  <a:schemeClr val="tx2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6" name="Ovaal 25">
              <a:extLst>
                <a:ext uri="{FF2B5EF4-FFF2-40B4-BE49-F238E27FC236}">
                  <a16:creationId xmlns:a16="http://schemas.microsoft.com/office/drawing/2014/main" id="{5FE132FF-34DB-4AF9-9F83-90793FEF55BB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06FD0DF5-FC2B-4B8D-98E3-378166414425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lijstniveau-knoppen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om een tekst niveau te kiezen. 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Kies uit:</a:t>
              </a:r>
            </a:p>
          </p:txBody>
        </p:sp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CD9E1B29-B337-4DAB-80D2-19AC1B617F5A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55600" marR="0" lvl="1" indent="-17780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2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lang="nl-NL" sz="1100" kern="1200" noProof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</a:t>
              </a:r>
              <a:r>
                <a:rPr lang="nl-NL" sz="1100" kern="1200" noProof="0" err="1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100" kern="1200" noProof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 #1</a:t>
              </a:r>
            </a:p>
          </p:txBody>
        </p:sp>
        <p:sp>
          <p:nvSpPr>
            <p:cNvPr id="29" name="Ovaal 28">
              <a:extLst>
                <a:ext uri="{FF2B5EF4-FFF2-40B4-BE49-F238E27FC236}">
                  <a16:creationId xmlns:a16="http://schemas.microsoft.com/office/drawing/2014/main" id="{58004477-A494-426F-9617-56402C6EBA43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4D7A06CD-796A-4D84-BF2E-807345853D05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31813" marR="0" lvl="2" indent="-176213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Tx/>
                <a:buFont typeface="Calibri Light" panose="020F0302020204030204" pitchFamily="34" charset="0"/>
                <a:buChar char="-"/>
                <a:tabLst/>
                <a:defRPr/>
              </a:pPr>
              <a:r>
                <a:rPr lang="nl-NL" sz="1050" kern="1200" noProof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</a:t>
              </a:r>
              <a:r>
                <a:rPr lang="nl-NL" sz="1050" kern="1200" noProof="0" err="1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050" kern="1200" noProof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 #2</a:t>
              </a:r>
            </a:p>
          </p:txBody>
        </p:sp>
        <p:sp>
          <p:nvSpPr>
            <p:cNvPr id="31" name="Ovaal 30">
              <a:extLst>
                <a:ext uri="{FF2B5EF4-FFF2-40B4-BE49-F238E27FC236}">
                  <a16:creationId xmlns:a16="http://schemas.microsoft.com/office/drawing/2014/main" id="{6C271104-76EE-4C4D-9C9A-B72BCDD3F4C5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003CC760-10EC-4574-8378-44762BEAE999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3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100" kern="1200" noProof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Leestekst</a:t>
              </a:r>
            </a:p>
          </p:txBody>
        </p:sp>
        <p:sp>
          <p:nvSpPr>
            <p:cNvPr id="33" name="Ovaal 32">
              <a:extLst>
                <a:ext uri="{FF2B5EF4-FFF2-40B4-BE49-F238E27FC236}">
                  <a16:creationId xmlns:a16="http://schemas.microsoft.com/office/drawing/2014/main" id="{01D75980-3B8A-49FB-9DFE-C3295C9189A7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368A4D8F-372B-4B22-AECB-4CDFBD5E5B89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4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600" b="1" kern="1200" cap="all" baseline="0" noProof="0">
                  <a:solidFill>
                    <a:schemeClr val="accent2"/>
                  </a:solidFill>
                  <a:latin typeface="+mj-lt"/>
                  <a:ea typeface="+mn-ea"/>
                  <a:cs typeface="+mn-cs"/>
                </a:rPr>
                <a:t>Kop #1</a:t>
              </a:r>
            </a:p>
          </p:txBody>
        </p:sp>
        <p:sp>
          <p:nvSpPr>
            <p:cNvPr id="35" name="Ovaal 34">
              <a:extLst>
                <a:ext uri="{FF2B5EF4-FFF2-40B4-BE49-F238E27FC236}">
                  <a16:creationId xmlns:a16="http://schemas.microsoft.com/office/drawing/2014/main" id="{05F831BE-2452-4D0C-AA3D-4EF6CCDBB722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918FC3E4-4264-4EB1-9D6A-E8241CE55F2A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42900" marR="0" lvl="6" indent="-34290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rabicPeriod"/>
                <a:tabLst/>
                <a:defRPr/>
              </a:pPr>
              <a:r>
                <a:rPr lang="nl-NL" sz="1100" kern="1200" noProof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Numerieke </a:t>
              </a:r>
              <a:r>
                <a:rPr lang="nl-NL" sz="1100" kern="1200" noProof="0" err="1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bullet</a:t>
              </a:r>
              <a:endParaRPr lang="nl-NL" sz="1100" kern="1200" noProof="0">
                <a:solidFill>
                  <a:schemeClr val="tx2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7" name="Ovaal 36">
              <a:extLst>
                <a:ext uri="{FF2B5EF4-FFF2-40B4-BE49-F238E27FC236}">
                  <a16:creationId xmlns:a16="http://schemas.microsoft.com/office/drawing/2014/main" id="{AC4B65C3-82C9-48C4-97A1-2A005EF16FFD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38" name="Rechthoek 37">
              <a:extLst>
                <a:ext uri="{FF2B5EF4-FFF2-40B4-BE49-F238E27FC236}">
                  <a16:creationId xmlns:a16="http://schemas.microsoft.com/office/drawing/2014/main" id="{D46662AA-2A45-409A-8A40-E73DFAE70E82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42900" marR="0" lvl="7" indent="-34290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lphaLcPeriod"/>
                <a:tabLst/>
                <a:defRPr/>
              </a:pPr>
              <a:r>
                <a:rPr lang="nl-NL" sz="1100" kern="1200" noProof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Alfabetische </a:t>
              </a:r>
              <a:r>
                <a:rPr lang="nl-NL" sz="1100" kern="1200" noProof="0" err="1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bullet</a:t>
              </a:r>
              <a:endParaRPr lang="nl-NL" sz="1100" kern="1200" noProof="0">
                <a:solidFill>
                  <a:schemeClr val="tx2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9" name="Ovaal 38">
              <a:extLst>
                <a:ext uri="{FF2B5EF4-FFF2-40B4-BE49-F238E27FC236}">
                  <a16:creationId xmlns:a16="http://schemas.microsoft.com/office/drawing/2014/main" id="{2B1494B1-CCBB-455E-8462-549F4BECD7F7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BB58B8CD-55F6-4254-82E0-68D2AFD6A4F7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41338" marR="0" lvl="8" indent="-180975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3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lang="nl-NL" sz="1100" i="0" kern="1200" noProof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</a:t>
              </a:r>
              <a:r>
                <a:rPr lang="nl-NL" sz="1100" i="0" kern="1200" noProof="0" err="1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bullet</a:t>
              </a:r>
              <a:endParaRPr lang="nl-NL" sz="1100" i="0" kern="1200" noProof="0">
                <a:solidFill>
                  <a:schemeClr val="tx2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1" name="Ovaal 40">
              <a:extLst>
                <a:ext uri="{FF2B5EF4-FFF2-40B4-BE49-F238E27FC236}">
                  <a16:creationId xmlns:a16="http://schemas.microsoft.com/office/drawing/2014/main" id="{7A737C42-DF24-4884-A886-F5FCC2EB4718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7B8ADBED-BC93-4DDE-8341-1CC6AD9B7530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5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200" b="1" kern="1200" cap="none" baseline="0" noProof="0">
                  <a:solidFill>
                    <a:schemeClr val="accent1"/>
                  </a:solidFill>
                  <a:latin typeface="+mj-lt"/>
                  <a:ea typeface="+mn-ea"/>
                  <a:cs typeface="+mn-cs"/>
                </a:rPr>
                <a:t>Kop #2</a:t>
              </a:r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6A132B2D-B099-4A05-8BB3-DEFD954A3AD5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1200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1200" b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44" name="ICOON_info">
              <a:extLst>
                <a:ext uri="{FF2B5EF4-FFF2-40B4-BE49-F238E27FC236}">
                  <a16:creationId xmlns:a16="http://schemas.microsoft.com/office/drawing/2014/main" id="{481DC359-E055-4152-834E-CF6F4B798842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86" name="Ovaal 85">
                <a:extLst>
                  <a:ext uri="{FF2B5EF4-FFF2-40B4-BE49-F238E27FC236}">
                    <a16:creationId xmlns:a16="http://schemas.microsoft.com/office/drawing/2014/main" id="{B06C7374-96E6-4FFC-B0FE-DBCD34D87B22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7" name="Graphic 163" descr="Informatie">
                <a:extLst>
                  <a:ext uri="{FF2B5EF4-FFF2-40B4-BE49-F238E27FC236}">
                    <a16:creationId xmlns:a16="http://schemas.microsoft.com/office/drawing/2014/main" id="{56508FAA-B22B-4401-9812-D74F50AB388E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20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5" name="VOORBEELD">
              <a:extLst>
                <a:ext uri="{FF2B5EF4-FFF2-40B4-BE49-F238E27FC236}">
                  <a16:creationId xmlns:a16="http://schemas.microsoft.com/office/drawing/2014/main" id="{957A4294-5CD4-4A6D-B7E0-9AF930CD5787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46" name="Rechthoek 45">
                <a:extLst>
                  <a:ext uri="{FF2B5EF4-FFF2-40B4-BE49-F238E27FC236}">
                    <a16:creationId xmlns:a16="http://schemas.microsoft.com/office/drawing/2014/main" id="{190A9B2A-AEDB-4F2B-8D57-AEF1129EF592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9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Start</a:t>
                </a:r>
              </a:p>
            </p:txBody>
          </p:sp>
          <p:sp>
            <p:nvSpPr>
              <p:cNvPr id="47" name="Rechthoek 46">
                <a:extLst>
                  <a:ext uri="{FF2B5EF4-FFF2-40B4-BE49-F238E27FC236}">
                    <a16:creationId xmlns:a16="http://schemas.microsoft.com/office/drawing/2014/main" id="{BB7FEAC8-6B7D-4C76-BDC8-7F0C20BBBD89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48" name="Groep 47">
                <a:extLst>
                  <a:ext uri="{FF2B5EF4-FFF2-40B4-BE49-F238E27FC236}">
                    <a16:creationId xmlns:a16="http://schemas.microsoft.com/office/drawing/2014/main" id="{B8CCBE2E-77A2-45B3-9039-0C6DACC7E2AD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79" name="Groep 78">
                  <a:extLst>
                    <a:ext uri="{FF2B5EF4-FFF2-40B4-BE49-F238E27FC236}">
                      <a16:creationId xmlns:a16="http://schemas.microsoft.com/office/drawing/2014/main" id="{F784A40D-6285-47CA-959C-A25F8E2BD2B7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81" name="Rechte verbindingslijn 80">
                    <a:extLst>
                      <a:ext uri="{FF2B5EF4-FFF2-40B4-BE49-F238E27FC236}">
                        <a16:creationId xmlns:a16="http://schemas.microsoft.com/office/drawing/2014/main" id="{B9C4E474-0CCE-4307-9C4E-40047277DEB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2" name="Rechte verbindingslijn 81">
                    <a:extLst>
                      <a:ext uri="{FF2B5EF4-FFF2-40B4-BE49-F238E27FC236}">
                        <a16:creationId xmlns:a16="http://schemas.microsoft.com/office/drawing/2014/main" id="{C4F99CB3-BE48-4B62-BD93-1C1AF52DEBB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3" name="Rechte verbindingslijn 82">
                    <a:extLst>
                      <a:ext uri="{FF2B5EF4-FFF2-40B4-BE49-F238E27FC236}">
                        <a16:creationId xmlns:a16="http://schemas.microsoft.com/office/drawing/2014/main" id="{0CE28B92-414C-42E5-AD9C-260561965C4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4" name="Rechte verbindingslijn 83">
                    <a:extLst>
                      <a:ext uri="{FF2B5EF4-FFF2-40B4-BE49-F238E27FC236}">
                        <a16:creationId xmlns:a16="http://schemas.microsoft.com/office/drawing/2014/main" id="{88049B69-DA3D-482A-B5D9-91A58341E25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5" name="Rechte verbindingslijn 84">
                    <a:extLst>
                      <a:ext uri="{FF2B5EF4-FFF2-40B4-BE49-F238E27FC236}">
                        <a16:creationId xmlns:a16="http://schemas.microsoft.com/office/drawing/2014/main" id="{AECE8459-F12B-4925-A270-481E23C3690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80" name="Pijl: rechts 79">
                  <a:extLst>
                    <a:ext uri="{FF2B5EF4-FFF2-40B4-BE49-F238E27FC236}">
                      <a16:creationId xmlns:a16="http://schemas.microsoft.com/office/drawing/2014/main" id="{F282EB1B-020D-486B-81BD-E3361140D1C4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49" name="Groep 48">
                <a:extLst>
                  <a:ext uri="{FF2B5EF4-FFF2-40B4-BE49-F238E27FC236}">
                    <a16:creationId xmlns:a16="http://schemas.microsoft.com/office/drawing/2014/main" id="{42F91254-2FFE-4FE4-B7F4-5F1EF342CCB1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72" name="Groep 71">
                  <a:extLst>
                    <a:ext uri="{FF2B5EF4-FFF2-40B4-BE49-F238E27FC236}">
                      <a16:creationId xmlns:a16="http://schemas.microsoft.com/office/drawing/2014/main" id="{7F85D8C8-A873-4EBA-B4FF-6678535E8655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74" name="Rechte verbindingslijn 73">
                    <a:extLst>
                      <a:ext uri="{FF2B5EF4-FFF2-40B4-BE49-F238E27FC236}">
                        <a16:creationId xmlns:a16="http://schemas.microsoft.com/office/drawing/2014/main" id="{029C4E3B-F12A-4D65-A3EF-0F79AABC945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5" name="Rechte verbindingslijn 74">
                    <a:extLst>
                      <a:ext uri="{FF2B5EF4-FFF2-40B4-BE49-F238E27FC236}">
                        <a16:creationId xmlns:a16="http://schemas.microsoft.com/office/drawing/2014/main" id="{CAB9F32A-F15D-4682-8AF4-C328A0F6364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6" name="Rechte verbindingslijn 75">
                    <a:extLst>
                      <a:ext uri="{FF2B5EF4-FFF2-40B4-BE49-F238E27FC236}">
                        <a16:creationId xmlns:a16="http://schemas.microsoft.com/office/drawing/2014/main" id="{1BCEFCCF-D551-4C47-BB23-F67A5A61D28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7" name="Rechte verbindingslijn 76">
                    <a:extLst>
                      <a:ext uri="{FF2B5EF4-FFF2-40B4-BE49-F238E27FC236}">
                        <a16:creationId xmlns:a16="http://schemas.microsoft.com/office/drawing/2014/main" id="{79A3F9C7-1A4B-40D0-B7DC-93BB725E1E9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8" name="Rechte verbindingslijn 77">
                    <a:extLst>
                      <a:ext uri="{FF2B5EF4-FFF2-40B4-BE49-F238E27FC236}">
                        <a16:creationId xmlns:a16="http://schemas.microsoft.com/office/drawing/2014/main" id="{07470C66-86DA-47D5-9432-4AAB32826ED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73" name="Pijl: rechts 72">
                  <a:extLst>
                    <a:ext uri="{FF2B5EF4-FFF2-40B4-BE49-F238E27FC236}">
                      <a16:creationId xmlns:a16="http://schemas.microsoft.com/office/drawing/2014/main" id="{A7E2BBAD-26D3-47A7-84D5-20D340F67DB5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50" name="Rechte verbindingslijn 49">
                <a:extLst>
                  <a:ext uri="{FF2B5EF4-FFF2-40B4-BE49-F238E27FC236}">
                    <a16:creationId xmlns:a16="http://schemas.microsoft.com/office/drawing/2014/main" id="{A192C9A8-7FBA-4E6B-AD61-44469771B92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51" name="Rechte verbindingslijn 50">
                <a:extLst>
                  <a:ext uri="{FF2B5EF4-FFF2-40B4-BE49-F238E27FC236}">
                    <a16:creationId xmlns:a16="http://schemas.microsoft.com/office/drawing/2014/main" id="{F26A5B96-AA74-4B2A-8989-09B3904B878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52" name="Rechthoek 51">
                <a:extLst>
                  <a:ext uri="{FF2B5EF4-FFF2-40B4-BE49-F238E27FC236}">
                    <a16:creationId xmlns:a16="http://schemas.microsoft.com/office/drawing/2014/main" id="{09B2B998-E057-4AA9-A579-9F4E1D4F9C88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Tekstniveau omhoog</a:t>
                </a:r>
              </a:p>
            </p:txBody>
          </p:sp>
          <p:sp>
            <p:nvSpPr>
              <p:cNvPr id="53" name="Rechthoek 52">
                <a:extLst>
                  <a:ext uri="{FF2B5EF4-FFF2-40B4-BE49-F238E27FC236}">
                    <a16:creationId xmlns:a16="http://schemas.microsoft.com/office/drawing/2014/main" id="{AB635D05-91E0-4A71-BBAE-F49F35D92535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Tekstniveau omlaag</a:t>
                </a:r>
              </a:p>
            </p:txBody>
          </p:sp>
          <p:grpSp>
            <p:nvGrpSpPr>
              <p:cNvPr id="54" name="Groep 53">
                <a:extLst>
                  <a:ext uri="{FF2B5EF4-FFF2-40B4-BE49-F238E27FC236}">
                    <a16:creationId xmlns:a16="http://schemas.microsoft.com/office/drawing/2014/main" id="{AD7855C7-7756-4C4E-AC2B-F03D3E098B04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64" name="Rechthoek 63">
                  <a:extLst>
                    <a:ext uri="{FF2B5EF4-FFF2-40B4-BE49-F238E27FC236}">
                      <a16:creationId xmlns:a16="http://schemas.microsoft.com/office/drawing/2014/main" id="{BE170A37-CB80-42F8-B860-85ECC13DD64A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65" name="Groep 64">
                  <a:extLst>
                    <a:ext uri="{FF2B5EF4-FFF2-40B4-BE49-F238E27FC236}">
                      <a16:creationId xmlns:a16="http://schemas.microsoft.com/office/drawing/2014/main" id="{F0C1EC63-D2F2-4E3A-942E-6717C24B5CA3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67" name="Rechte verbindingslijn 66">
                    <a:extLst>
                      <a:ext uri="{FF2B5EF4-FFF2-40B4-BE49-F238E27FC236}">
                        <a16:creationId xmlns:a16="http://schemas.microsoft.com/office/drawing/2014/main" id="{F1806BF0-3CAF-414A-95DF-88AC3500C13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8" name="Rechte verbindingslijn 67">
                    <a:extLst>
                      <a:ext uri="{FF2B5EF4-FFF2-40B4-BE49-F238E27FC236}">
                        <a16:creationId xmlns:a16="http://schemas.microsoft.com/office/drawing/2014/main" id="{E14002F0-4DA1-4ADB-8DD2-F8A95ECDDAF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9" name="Rechte verbindingslijn 68">
                    <a:extLst>
                      <a:ext uri="{FF2B5EF4-FFF2-40B4-BE49-F238E27FC236}">
                        <a16:creationId xmlns:a16="http://schemas.microsoft.com/office/drawing/2014/main" id="{059263D3-9105-49BA-800F-3B077EBBB01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0" name="Rechte verbindingslijn 69">
                    <a:extLst>
                      <a:ext uri="{FF2B5EF4-FFF2-40B4-BE49-F238E27FC236}">
                        <a16:creationId xmlns:a16="http://schemas.microsoft.com/office/drawing/2014/main" id="{C89671A3-0718-4F4C-ABCF-09DFD4D7473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1" name="Rechte verbindingslijn 70">
                    <a:extLst>
                      <a:ext uri="{FF2B5EF4-FFF2-40B4-BE49-F238E27FC236}">
                        <a16:creationId xmlns:a16="http://schemas.microsoft.com/office/drawing/2014/main" id="{2D4E91DB-556F-4320-BB23-A904E0EE968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66" name="Pijl: rechts 65">
                  <a:extLst>
                    <a:ext uri="{FF2B5EF4-FFF2-40B4-BE49-F238E27FC236}">
                      <a16:creationId xmlns:a16="http://schemas.microsoft.com/office/drawing/2014/main" id="{D09AABFB-BF93-4178-AD1A-20F36DD90563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55" name="Groep 54">
                <a:extLst>
                  <a:ext uri="{FF2B5EF4-FFF2-40B4-BE49-F238E27FC236}">
                    <a16:creationId xmlns:a16="http://schemas.microsoft.com/office/drawing/2014/main" id="{DF94B27D-2EB3-47A0-B47A-5FDFC786AD02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56" name="Rechthoek 55">
                  <a:extLst>
                    <a:ext uri="{FF2B5EF4-FFF2-40B4-BE49-F238E27FC236}">
                      <a16:creationId xmlns:a16="http://schemas.microsoft.com/office/drawing/2014/main" id="{5446CA6A-5C03-46EF-B8B0-BEFB9D51FC7F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57" name="Groep 56">
                  <a:extLst>
                    <a:ext uri="{FF2B5EF4-FFF2-40B4-BE49-F238E27FC236}">
                      <a16:creationId xmlns:a16="http://schemas.microsoft.com/office/drawing/2014/main" id="{92121A1E-3D60-4E4D-BF6B-7459BC2006D8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59" name="Rechte verbindingslijn 58">
                    <a:extLst>
                      <a:ext uri="{FF2B5EF4-FFF2-40B4-BE49-F238E27FC236}">
                        <a16:creationId xmlns:a16="http://schemas.microsoft.com/office/drawing/2014/main" id="{1B5990BD-E8CF-4380-A81F-E0A8BEA78C6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0" name="Rechte verbindingslijn 59">
                    <a:extLst>
                      <a:ext uri="{FF2B5EF4-FFF2-40B4-BE49-F238E27FC236}">
                        <a16:creationId xmlns:a16="http://schemas.microsoft.com/office/drawing/2014/main" id="{E8F48B48-49B0-4689-BBAA-0D3085ED779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1" name="Rechte verbindingslijn 60">
                    <a:extLst>
                      <a:ext uri="{FF2B5EF4-FFF2-40B4-BE49-F238E27FC236}">
                        <a16:creationId xmlns:a16="http://schemas.microsoft.com/office/drawing/2014/main" id="{40D12DC7-E5C6-4D3F-88F7-00DDA7D00E0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2" name="Rechte verbindingslijn 61">
                    <a:extLst>
                      <a:ext uri="{FF2B5EF4-FFF2-40B4-BE49-F238E27FC236}">
                        <a16:creationId xmlns:a16="http://schemas.microsoft.com/office/drawing/2014/main" id="{BE2D7EE4-19CB-40EF-A08D-039F7A886FD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3" name="Rechte verbindingslijn 62">
                    <a:extLst>
                      <a:ext uri="{FF2B5EF4-FFF2-40B4-BE49-F238E27FC236}">
                        <a16:creationId xmlns:a16="http://schemas.microsoft.com/office/drawing/2014/main" id="{A3609DE6-74F7-4249-8F70-45F90C0DBC7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58" name="Pijl: rechts 57">
                  <a:extLst>
                    <a:ext uri="{FF2B5EF4-FFF2-40B4-BE49-F238E27FC236}">
                      <a16:creationId xmlns:a16="http://schemas.microsoft.com/office/drawing/2014/main" id="{D78C55D9-C2B9-4CD8-BADF-BB813054EAD9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grpSp>
        <p:nvGrpSpPr>
          <p:cNvPr id="88" name="INSTRUCTIE">
            <a:extLst>
              <a:ext uri="{FF2B5EF4-FFF2-40B4-BE49-F238E27FC236}">
                <a16:creationId xmlns:a16="http://schemas.microsoft.com/office/drawing/2014/main" id="{2603B25C-FD9B-4A64-B004-53603E48691D}"/>
              </a:ext>
            </a:extLst>
          </p:cNvPr>
          <p:cNvGrpSpPr/>
          <p:nvPr userDrawn="1"/>
        </p:nvGrpSpPr>
        <p:grpSpPr>
          <a:xfrm>
            <a:off x="12377595" y="0"/>
            <a:ext cx="3693386" cy="6857760"/>
            <a:chOff x="-3786437" y="0"/>
            <a:chExt cx="3693386" cy="6857760"/>
          </a:xfrm>
        </p:grpSpPr>
        <p:sp>
          <p:nvSpPr>
            <p:cNvPr id="89" name="Rechthoek 88">
              <a:extLst>
                <a:ext uri="{FF2B5EF4-FFF2-40B4-BE49-F238E27FC236}">
                  <a16:creationId xmlns:a16="http://schemas.microsoft.com/office/drawing/2014/main" id="{FCB2B3C8-E8B8-44B1-BFF4-140212E80C0A}"/>
                </a:ext>
              </a:extLst>
            </p:cNvPr>
            <p:cNvSpPr/>
            <p:nvPr userDrawn="1"/>
          </p:nvSpPr>
          <p:spPr>
            <a:xfrm>
              <a:off x="-3786437" y="6029760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1200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1200" b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90" name="INSTRUCTIE">
              <a:extLst>
                <a:ext uri="{FF2B5EF4-FFF2-40B4-BE49-F238E27FC236}">
                  <a16:creationId xmlns:a16="http://schemas.microsoft.com/office/drawing/2014/main" id="{E43D27BA-CEE0-42CF-B187-17521FC622DA}"/>
                </a:ext>
              </a:extLst>
            </p:cNvPr>
            <p:cNvGrpSpPr/>
            <p:nvPr userDrawn="1"/>
          </p:nvGrpSpPr>
          <p:grpSpPr>
            <a:xfrm>
              <a:off x="-3786165" y="0"/>
              <a:ext cx="3693114" cy="6177730"/>
              <a:chOff x="-3786165" y="0"/>
              <a:chExt cx="3693114" cy="6177730"/>
            </a:xfrm>
          </p:grpSpPr>
          <p:sp>
            <p:nvSpPr>
              <p:cNvPr id="91" name="Rechthoek 90">
                <a:extLst>
                  <a:ext uri="{FF2B5EF4-FFF2-40B4-BE49-F238E27FC236}">
                    <a16:creationId xmlns:a16="http://schemas.microsoft.com/office/drawing/2014/main" id="{445E700C-C078-403E-A970-67009A8C69BF}"/>
                  </a:ext>
                </a:extLst>
              </p:cNvPr>
              <p:cNvSpPr/>
              <p:nvPr userDrawn="1"/>
            </p:nvSpPr>
            <p:spPr>
              <a:xfrm>
                <a:off x="-3786165" y="0"/>
                <a:ext cx="3593091" cy="6025208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ECECEC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1400" b="1" cap="all" baseline="0" noProof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Afbeelding invoegen/opmaken</a:t>
                </a:r>
              </a:p>
            </p:txBody>
          </p:sp>
          <p:sp>
            <p:nvSpPr>
              <p:cNvPr id="92" name="Ovaal 91">
                <a:extLst>
                  <a:ext uri="{FF2B5EF4-FFF2-40B4-BE49-F238E27FC236}">
                    <a16:creationId xmlns:a16="http://schemas.microsoft.com/office/drawing/2014/main" id="{A16D796B-90D3-4F94-A93D-F26E01ED99BD}"/>
                  </a:ext>
                </a:extLst>
              </p:cNvPr>
              <p:cNvSpPr/>
              <p:nvPr userDrawn="1"/>
            </p:nvSpPr>
            <p:spPr>
              <a:xfrm>
                <a:off x="-3603587" y="465324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93" name="Rechthoek 92">
                <a:extLst>
                  <a:ext uri="{FF2B5EF4-FFF2-40B4-BE49-F238E27FC236}">
                    <a16:creationId xmlns:a16="http://schemas.microsoft.com/office/drawing/2014/main" id="{2830CB3D-F94D-4403-85C1-2697DAB56F5F}"/>
                  </a:ext>
                </a:extLst>
              </p:cNvPr>
              <p:cNvSpPr/>
              <p:nvPr userDrawn="1"/>
            </p:nvSpPr>
            <p:spPr>
              <a:xfrm>
                <a:off x="-3319415" y="465324"/>
                <a:ext cx="2944682" cy="65802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Wanneer nodig, verwijder de bestaande afbeelding d.m.v. de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‘Backspace toets’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Klik op het pictogram om een nieuwe afbeelding in te voegen </a:t>
                </a:r>
                <a:r>
                  <a:rPr kumimoji="0" lang="nl-NL" sz="1200" b="0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(zie onderstaand voorbeeld)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94" name="Groep 93">
                <a:extLst>
                  <a:ext uri="{FF2B5EF4-FFF2-40B4-BE49-F238E27FC236}">
                    <a16:creationId xmlns:a16="http://schemas.microsoft.com/office/drawing/2014/main" id="{4472FE99-C79F-4EA2-8557-B4929271F51A}"/>
                  </a:ext>
                </a:extLst>
              </p:cNvPr>
              <p:cNvGrpSpPr/>
              <p:nvPr userDrawn="1"/>
            </p:nvGrpSpPr>
            <p:grpSpPr>
              <a:xfrm>
                <a:off x="-3316179" y="1231351"/>
                <a:ext cx="294789" cy="318834"/>
                <a:chOff x="14466489" y="1001522"/>
                <a:chExt cx="290627" cy="314333"/>
              </a:xfrm>
            </p:grpSpPr>
            <p:sp>
              <p:nvSpPr>
                <p:cNvPr id="148" name="Rechthoek 147">
                  <a:extLst>
                    <a:ext uri="{FF2B5EF4-FFF2-40B4-BE49-F238E27FC236}">
                      <a16:creationId xmlns:a16="http://schemas.microsoft.com/office/drawing/2014/main" id="{96792B66-6136-48E3-8C28-16FC3D40BBE5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9" name="Ovaal 148">
                  <a:extLst>
                    <a:ext uri="{FF2B5EF4-FFF2-40B4-BE49-F238E27FC236}">
                      <a16:creationId xmlns:a16="http://schemas.microsoft.com/office/drawing/2014/main" id="{B11F9304-A599-47A1-9BF1-8DFA91215C4A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8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0" name="Vrije vorm: vorm 149">
                  <a:extLst>
                    <a:ext uri="{FF2B5EF4-FFF2-40B4-BE49-F238E27FC236}">
                      <a16:creationId xmlns:a16="http://schemas.microsoft.com/office/drawing/2014/main" id="{51D625ED-E9B6-484D-B15A-709262404726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8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1" name="Rechthoek: afgeronde hoeken 150">
                  <a:extLst>
                    <a:ext uri="{FF2B5EF4-FFF2-40B4-BE49-F238E27FC236}">
                      <a16:creationId xmlns:a16="http://schemas.microsoft.com/office/drawing/2014/main" id="{9391397D-A97F-4A20-A7E5-4AAA0A7095D6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152" name="Rechte verbindingslijn 151">
                  <a:extLst>
                    <a:ext uri="{FF2B5EF4-FFF2-40B4-BE49-F238E27FC236}">
                      <a16:creationId xmlns:a16="http://schemas.microsoft.com/office/drawing/2014/main" id="{277CBA89-9CEC-4FC9-BD58-62EF27A2B5AE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53" name="Rechte verbindingslijn 152">
                  <a:extLst>
                    <a:ext uri="{FF2B5EF4-FFF2-40B4-BE49-F238E27FC236}">
                      <a16:creationId xmlns:a16="http://schemas.microsoft.com/office/drawing/2014/main" id="{51DA8926-D5BC-4B0C-BFEC-02B6BE391A9E}"/>
                    </a:ext>
                  </a:extLst>
                </p:cNvPr>
                <p:cNvCxnSpPr>
                  <a:cxnSpLocks/>
                  <a:stCxn id="151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95" name="Ovaal 94">
                <a:extLst>
                  <a:ext uri="{FF2B5EF4-FFF2-40B4-BE49-F238E27FC236}">
                    <a16:creationId xmlns:a16="http://schemas.microsoft.com/office/drawing/2014/main" id="{61C56E9C-760D-475E-8B7B-EE809ED5D3AF}"/>
                  </a:ext>
                </a:extLst>
              </p:cNvPr>
              <p:cNvSpPr/>
              <p:nvPr userDrawn="1"/>
            </p:nvSpPr>
            <p:spPr>
              <a:xfrm>
                <a:off x="-3603587" y="172970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96" name="Rechthoek 95">
                <a:extLst>
                  <a:ext uri="{FF2B5EF4-FFF2-40B4-BE49-F238E27FC236}">
                    <a16:creationId xmlns:a16="http://schemas.microsoft.com/office/drawing/2014/main" id="{AF19CD1A-2796-413C-9001-F269785092CD}"/>
                  </a:ext>
                </a:extLst>
              </p:cNvPr>
              <p:cNvSpPr/>
              <p:nvPr userDrawn="1"/>
            </p:nvSpPr>
            <p:spPr>
              <a:xfrm>
                <a:off x="-3319415" y="1729710"/>
                <a:ext cx="2944682" cy="32633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Selecteer de gewenste afbeelding</a:t>
                </a:r>
                <a:b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en klik op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‘Invoegen’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97" name="Groep 96">
                <a:extLst>
                  <a:ext uri="{FF2B5EF4-FFF2-40B4-BE49-F238E27FC236}">
                    <a16:creationId xmlns:a16="http://schemas.microsoft.com/office/drawing/2014/main" id="{1E9856C2-C44A-4221-A044-DDDC4F99BEF2}"/>
                  </a:ext>
                </a:extLst>
              </p:cNvPr>
              <p:cNvGrpSpPr/>
              <p:nvPr userDrawn="1"/>
            </p:nvGrpSpPr>
            <p:grpSpPr>
              <a:xfrm>
                <a:off x="-3311319" y="2164285"/>
                <a:ext cx="825500" cy="209550"/>
                <a:chOff x="13504624" y="2482850"/>
                <a:chExt cx="825500" cy="209550"/>
              </a:xfrm>
            </p:grpSpPr>
            <p:sp>
              <p:nvSpPr>
                <p:cNvPr id="145" name="Rechthoek 144">
                  <a:extLst>
                    <a:ext uri="{FF2B5EF4-FFF2-40B4-BE49-F238E27FC236}">
                      <a16:creationId xmlns:a16="http://schemas.microsoft.com/office/drawing/2014/main" id="{B467BA43-AC60-4648-8C21-2165E2E6324B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Invoegen</a:t>
                  </a:r>
                </a:p>
              </p:txBody>
            </p:sp>
            <p:cxnSp>
              <p:nvCxnSpPr>
                <p:cNvPr id="146" name="Rechte verbindingslijn 145">
                  <a:extLst>
                    <a:ext uri="{FF2B5EF4-FFF2-40B4-BE49-F238E27FC236}">
                      <a16:creationId xmlns:a16="http://schemas.microsoft.com/office/drawing/2014/main" id="{E8715656-692A-4A95-BD7A-A5F581440D49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147" name="Gelijkbenige driehoek 146">
                  <a:extLst>
                    <a:ext uri="{FF2B5EF4-FFF2-40B4-BE49-F238E27FC236}">
                      <a16:creationId xmlns:a16="http://schemas.microsoft.com/office/drawing/2014/main" id="{856E85CA-9391-40F0-AC6F-BF8CE1CAB2D9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9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98" name="Ovaal 97">
                <a:extLst>
                  <a:ext uri="{FF2B5EF4-FFF2-40B4-BE49-F238E27FC236}">
                    <a16:creationId xmlns:a16="http://schemas.microsoft.com/office/drawing/2014/main" id="{C2CBBF42-6BC8-4814-91E6-F976EBEEB0EE}"/>
                  </a:ext>
                </a:extLst>
              </p:cNvPr>
              <p:cNvSpPr/>
              <p:nvPr userDrawn="1"/>
            </p:nvSpPr>
            <p:spPr>
              <a:xfrm>
                <a:off x="-3603587" y="255335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99" name="Rechthoek 98">
                <a:extLst>
                  <a:ext uri="{FF2B5EF4-FFF2-40B4-BE49-F238E27FC236}">
                    <a16:creationId xmlns:a16="http://schemas.microsoft.com/office/drawing/2014/main" id="{C053AFA4-156F-418C-80FE-F2B43BDE402E}"/>
                  </a:ext>
                </a:extLst>
              </p:cNvPr>
              <p:cNvSpPr/>
              <p:nvPr userDrawn="1"/>
            </p:nvSpPr>
            <p:spPr>
              <a:xfrm>
                <a:off x="-3319416" y="2553360"/>
                <a:ext cx="3126341" cy="462795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Klik met de rechter muisknop op de miniatuurweergave van de dia aan de linkerkant van het scherm en kies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‘Dia herstellen’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100" name="ICOON_info">
                <a:extLst>
                  <a:ext uri="{FF2B5EF4-FFF2-40B4-BE49-F238E27FC236}">
                    <a16:creationId xmlns:a16="http://schemas.microsoft.com/office/drawing/2014/main" id="{DE8E89D5-A74D-44C7-89F4-272F2AB5AED5}"/>
                  </a:ext>
                </a:extLst>
              </p:cNvPr>
              <p:cNvGrpSpPr/>
              <p:nvPr userDrawn="1"/>
            </p:nvGrpSpPr>
            <p:grpSpPr>
              <a:xfrm>
                <a:off x="-376736" y="5894045"/>
                <a:ext cx="283685" cy="283685"/>
                <a:chOff x="-510741" y="5913713"/>
                <a:chExt cx="267555" cy="267555"/>
              </a:xfrm>
            </p:grpSpPr>
            <p:sp>
              <p:nvSpPr>
                <p:cNvPr id="143" name="Ovaal 142">
                  <a:extLst>
                    <a:ext uri="{FF2B5EF4-FFF2-40B4-BE49-F238E27FC236}">
                      <a16:creationId xmlns:a16="http://schemas.microsoft.com/office/drawing/2014/main" id="{50836D04-C828-4609-AEB2-4BA688DECF19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1600" cap="all" baseline="0" noProof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4" name="Graphic 163" descr="Informatie">
                  <a:extLst>
                    <a:ext uri="{FF2B5EF4-FFF2-40B4-BE49-F238E27FC236}">
                      <a16:creationId xmlns:a16="http://schemas.microsoft.com/office/drawing/2014/main" id="{C261E3B0-2FDA-4256-A40B-21C52D1A9C00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nl-NL" sz="20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01" name="Ovaal 100">
                <a:extLst>
                  <a:ext uri="{FF2B5EF4-FFF2-40B4-BE49-F238E27FC236}">
                    <a16:creationId xmlns:a16="http://schemas.microsoft.com/office/drawing/2014/main" id="{6DEED9E9-080C-4505-9F95-524168B329E5}"/>
                  </a:ext>
                </a:extLst>
              </p:cNvPr>
              <p:cNvSpPr/>
              <p:nvPr userDrawn="1"/>
            </p:nvSpPr>
            <p:spPr>
              <a:xfrm>
                <a:off x="-3603587" y="414578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</a:p>
            </p:txBody>
          </p:sp>
          <p:sp>
            <p:nvSpPr>
              <p:cNvPr id="102" name="Rechthoek 101">
                <a:extLst>
                  <a:ext uri="{FF2B5EF4-FFF2-40B4-BE49-F238E27FC236}">
                    <a16:creationId xmlns:a16="http://schemas.microsoft.com/office/drawing/2014/main" id="{D6D59EA1-F42F-4A9C-B196-9C8FF29E1ED3}"/>
                  </a:ext>
                </a:extLst>
              </p:cNvPr>
              <p:cNvSpPr/>
              <p:nvPr userDrawn="1"/>
            </p:nvSpPr>
            <p:spPr>
              <a:xfrm>
                <a:off x="-3319415" y="4145790"/>
                <a:ext cx="2944682" cy="97979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Om de afbeelding te schalen of bij te snijden, ga naar de tab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‘Hulpmiddelen voor afbeeldingen - Opmaak’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en klik op de knop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‘Bijsnijden’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Schaal met de bolletjes de afbeelding en met de hoekjes het afbeeldingskader.</a:t>
                </a:r>
              </a:p>
            </p:txBody>
          </p:sp>
          <p:grpSp>
            <p:nvGrpSpPr>
              <p:cNvPr id="103" name="Groep 102">
                <a:extLst>
                  <a:ext uri="{FF2B5EF4-FFF2-40B4-BE49-F238E27FC236}">
                    <a16:creationId xmlns:a16="http://schemas.microsoft.com/office/drawing/2014/main" id="{C0CC8566-2F52-497C-A7FE-186DBA7DAFF8}"/>
                  </a:ext>
                </a:extLst>
              </p:cNvPr>
              <p:cNvGrpSpPr/>
              <p:nvPr userDrawn="1"/>
            </p:nvGrpSpPr>
            <p:grpSpPr>
              <a:xfrm>
                <a:off x="-3408294" y="5236167"/>
                <a:ext cx="622283" cy="612919"/>
                <a:chOff x="12617641" y="3403239"/>
                <a:chExt cx="752963" cy="741634"/>
              </a:xfrm>
            </p:grpSpPr>
            <p:grpSp>
              <p:nvGrpSpPr>
                <p:cNvPr id="127" name="Groep 126">
                  <a:extLst>
                    <a:ext uri="{FF2B5EF4-FFF2-40B4-BE49-F238E27FC236}">
                      <a16:creationId xmlns:a16="http://schemas.microsoft.com/office/drawing/2014/main" id="{4694F48A-6628-44EB-B0D6-A0FF694E3CE4}"/>
                    </a:ext>
                  </a:extLst>
                </p:cNvPr>
                <p:cNvGrpSpPr/>
                <p:nvPr userDrawn="1"/>
              </p:nvGrpSpPr>
              <p:grpSpPr>
                <a:xfrm>
                  <a:off x="12771550" y="3403239"/>
                  <a:ext cx="467156" cy="448491"/>
                  <a:chOff x="12782177" y="3403239"/>
                  <a:chExt cx="467156" cy="448491"/>
                </a:xfrm>
              </p:grpSpPr>
              <p:grpSp>
                <p:nvGrpSpPr>
                  <p:cNvPr id="130" name="Groep 129">
                    <a:extLst>
                      <a:ext uri="{FF2B5EF4-FFF2-40B4-BE49-F238E27FC236}">
                        <a16:creationId xmlns:a16="http://schemas.microsoft.com/office/drawing/2014/main" id="{B4FCB4BB-BFE9-4CC0-AA8B-5CC796A8B640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82177" y="3403239"/>
                    <a:ext cx="412972" cy="396132"/>
                    <a:chOff x="13554906" y="3320109"/>
                    <a:chExt cx="443912" cy="425811"/>
                  </a:xfrm>
                </p:grpSpPr>
                <p:grpSp>
                  <p:nvGrpSpPr>
                    <p:cNvPr id="137" name="Groep 136">
                      <a:extLst>
                        <a:ext uri="{FF2B5EF4-FFF2-40B4-BE49-F238E27FC236}">
                          <a16:creationId xmlns:a16="http://schemas.microsoft.com/office/drawing/2014/main" id="{389F4E62-CE0F-4EE7-9FF1-46D142C5B317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3554906" y="3320109"/>
                      <a:ext cx="443912" cy="425811"/>
                      <a:chOff x="12909684" y="1276143"/>
                      <a:chExt cx="443912" cy="425811"/>
                    </a:xfrm>
                  </p:grpSpPr>
                  <p:sp>
                    <p:nvSpPr>
                      <p:cNvPr id="140" name="Rechthoek 139">
                        <a:extLst>
                          <a:ext uri="{FF2B5EF4-FFF2-40B4-BE49-F238E27FC236}">
                            <a16:creationId xmlns:a16="http://schemas.microsoft.com/office/drawing/2014/main" id="{1C7B216B-225B-4E38-B589-DE821CBEB75F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443912" cy="425811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818181"/>
                        </a:solidFill>
                        <a:prstDash val="dash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</a:pPr>
                        <a:endParaRPr lang="nl-NL" sz="800" b="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141" name="Rechthoek 140">
                        <a:extLst>
                          <a:ext uri="{FF2B5EF4-FFF2-40B4-BE49-F238E27FC236}">
                            <a16:creationId xmlns:a16="http://schemas.microsoft.com/office/drawing/2014/main" id="{B0B91D1A-14D7-49F9-9A95-26324FEE84C9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261629" cy="25780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solidFill>
                          <a:srgbClr val="81818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</a:pPr>
                        <a:endParaRPr lang="nl-NL" sz="800" b="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142" name="Ovaal 141">
                        <a:extLst>
                          <a:ext uri="{FF2B5EF4-FFF2-40B4-BE49-F238E27FC236}">
                            <a16:creationId xmlns:a16="http://schemas.microsoft.com/office/drawing/2014/main" id="{5C86DED6-F375-4E1D-AC26-F3BEF500926F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3069071" y="1308711"/>
                        <a:ext cx="72188" cy="72188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l"/>
                        <a:endParaRPr lang="nl-NL" sz="1000" b="1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  <p:pic>
                  <p:nvPicPr>
                    <p:cNvPr id="138" name="Afbeelding 137">
                      <a:extLst>
                        <a:ext uri="{FF2B5EF4-FFF2-40B4-BE49-F238E27FC236}">
                          <a16:creationId xmlns:a16="http://schemas.microsoft.com/office/drawing/2014/main" id="{D206ED39-4431-4F3D-89BE-04BB93A09FC6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2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3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3567296" y="3424992"/>
                      <a:ext cx="173367" cy="14022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39" name="Afbeelding 138">
                      <a:extLst>
                        <a:ext uri="{FF2B5EF4-FFF2-40B4-BE49-F238E27FC236}">
                          <a16:creationId xmlns:a16="http://schemas.microsoft.com/office/drawing/2014/main" id="{DACF371D-72C7-40B6-A5B2-09C4DB5FB0C7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2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3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flipH="1">
                      <a:off x="13635599" y="3453788"/>
                      <a:ext cx="173367" cy="111424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31" name="Groep 130">
                    <a:extLst>
                      <a:ext uri="{FF2B5EF4-FFF2-40B4-BE49-F238E27FC236}">
                        <a16:creationId xmlns:a16="http://schemas.microsoft.com/office/drawing/2014/main" id="{C9D85C66-1906-46AB-8601-BC3982319D26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103513" y="3705268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135" name="Rechthoek 134">
                      <a:extLst>
                        <a:ext uri="{FF2B5EF4-FFF2-40B4-BE49-F238E27FC236}">
                          <a16:creationId xmlns:a16="http://schemas.microsoft.com/office/drawing/2014/main" id="{F63CE2C2-4023-42CF-8655-94D75BD323D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36" name="Rechthoek 135">
                      <a:extLst>
                        <a:ext uri="{FF2B5EF4-FFF2-40B4-BE49-F238E27FC236}">
                          <a16:creationId xmlns:a16="http://schemas.microsoft.com/office/drawing/2014/main" id="{6FD0EF6A-4F7D-4B45-8B91-17F1B8E428F0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grpSp>
                <p:nvGrpSpPr>
                  <p:cNvPr id="132" name="Groep 131">
                    <a:extLst>
                      <a:ext uri="{FF2B5EF4-FFF2-40B4-BE49-F238E27FC236}">
                        <a16:creationId xmlns:a16="http://schemas.microsoft.com/office/drawing/2014/main" id="{107C7B2E-8C2F-40C6-A886-2F147FC76860}"/>
                      </a:ext>
                    </a:extLst>
                  </p:cNvPr>
                  <p:cNvGrpSpPr/>
                  <p:nvPr userDrawn="1"/>
                </p:nvGrpSpPr>
                <p:grpSpPr>
                  <a:xfrm rot="10800000">
                    <a:off x="13061402" y="3665637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133" name="Rechthoek 132">
                      <a:extLst>
                        <a:ext uri="{FF2B5EF4-FFF2-40B4-BE49-F238E27FC236}">
                          <a16:creationId xmlns:a16="http://schemas.microsoft.com/office/drawing/2014/main" id="{2FF6F287-9AD5-44CD-8C6F-DBA89AFC83E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34" name="Rechthoek 133">
                      <a:extLst>
                        <a:ext uri="{FF2B5EF4-FFF2-40B4-BE49-F238E27FC236}">
                          <a16:creationId xmlns:a16="http://schemas.microsoft.com/office/drawing/2014/main" id="{62EF4788-978F-4618-9BED-41D6E69DFE51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  <p:sp>
              <p:nvSpPr>
                <p:cNvPr id="128" name="Rechthoek 127">
                  <a:extLst>
                    <a:ext uri="{FF2B5EF4-FFF2-40B4-BE49-F238E27FC236}">
                      <a16:creationId xmlns:a16="http://schemas.microsoft.com/office/drawing/2014/main" id="{1B04C11F-03AD-4E88-922F-00D7D1C386A0}"/>
                    </a:ext>
                  </a:extLst>
                </p:cNvPr>
                <p:cNvSpPr/>
                <p:nvPr userDrawn="1"/>
              </p:nvSpPr>
              <p:spPr>
                <a:xfrm>
                  <a:off x="12617641" y="3889890"/>
                  <a:ext cx="752963" cy="16117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Bijsnijden</a:t>
                  </a:r>
                </a:p>
              </p:txBody>
            </p:sp>
            <p:sp>
              <p:nvSpPr>
                <p:cNvPr id="129" name="Gelijkbenige driehoek 128">
                  <a:extLst>
                    <a:ext uri="{FF2B5EF4-FFF2-40B4-BE49-F238E27FC236}">
                      <a16:creationId xmlns:a16="http://schemas.microsoft.com/office/drawing/2014/main" id="{D21D7936-EDDE-4C41-8148-8FF0E94B8B9F}"/>
                    </a:ext>
                  </a:extLst>
                </p:cNvPr>
                <p:cNvSpPr/>
                <p:nvPr userDrawn="1"/>
              </p:nvSpPr>
              <p:spPr>
                <a:xfrm rot="10800000">
                  <a:off x="12950688" y="4093726"/>
                  <a:ext cx="86866" cy="51147"/>
                </a:xfrm>
                <a:prstGeom prst="triangle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04" name="Rechthoek 103">
                <a:extLst>
                  <a:ext uri="{FF2B5EF4-FFF2-40B4-BE49-F238E27FC236}">
                    <a16:creationId xmlns:a16="http://schemas.microsoft.com/office/drawing/2014/main" id="{C9E15D25-2DDC-47DA-90C7-F293699F1FC7}"/>
                  </a:ext>
                </a:extLst>
              </p:cNvPr>
              <p:cNvSpPr/>
              <p:nvPr userDrawn="1"/>
            </p:nvSpPr>
            <p:spPr>
              <a:xfrm>
                <a:off x="-3316836" y="3119689"/>
                <a:ext cx="1239216" cy="719917"/>
              </a:xfrm>
              <a:prstGeom prst="rect">
                <a:avLst/>
              </a:prstGeom>
              <a:pattFill prst="wdUpDiag">
                <a:fgClr>
                  <a:srgbClr val="E0E0E0"/>
                </a:fgClr>
                <a:bgClr>
                  <a:srgbClr val="ECECEC"/>
                </a:bgClr>
              </a:pattFill>
              <a:ln w="12700">
                <a:solidFill>
                  <a:srgbClr val="D3D3D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0" i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05" name="Groep 104">
                <a:extLst>
                  <a:ext uri="{FF2B5EF4-FFF2-40B4-BE49-F238E27FC236}">
                    <a16:creationId xmlns:a16="http://schemas.microsoft.com/office/drawing/2014/main" id="{F15B98FD-F0BF-4E4F-B42D-696C3313A1BE}"/>
                  </a:ext>
                </a:extLst>
              </p:cNvPr>
              <p:cNvGrpSpPr/>
              <p:nvPr userDrawn="1"/>
            </p:nvGrpSpPr>
            <p:grpSpPr>
              <a:xfrm>
                <a:off x="-2485819" y="3399207"/>
                <a:ext cx="1222990" cy="563933"/>
                <a:chOff x="-2485819" y="3399207"/>
                <a:chExt cx="1222990" cy="563933"/>
              </a:xfrm>
            </p:grpSpPr>
            <p:sp>
              <p:nvSpPr>
                <p:cNvPr id="106" name="Rechthoek 105">
                  <a:extLst>
                    <a:ext uri="{FF2B5EF4-FFF2-40B4-BE49-F238E27FC236}">
                      <a16:creationId xmlns:a16="http://schemas.microsoft.com/office/drawing/2014/main" id="{57629866-E856-4CBA-A521-07E50A03E2F4}"/>
                    </a:ext>
                  </a:extLst>
                </p:cNvPr>
                <p:cNvSpPr/>
                <p:nvPr userDrawn="1"/>
              </p:nvSpPr>
              <p:spPr>
                <a:xfrm>
                  <a:off x="-2485819" y="3399207"/>
                  <a:ext cx="1176476" cy="504851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7" name="Rechthoek 106">
                  <a:extLst>
                    <a:ext uri="{FF2B5EF4-FFF2-40B4-BE49-F238E27FC236}">
                      <a16:creationId xmlns:a16="http://schemas.microsoft.com/office/drawing/2014/main" id="{CA3FC14F-F8B0-47BE-AA06-01A55D33F567}"/>
                    </a:ext>
                  </a:extLst>
                </p:cNvPr>
                <p:cNvSpPr/>
                <p:nvPr userDrawn="1"/>
              </p:nvSpPr>
              <p:spPr>
                <a:xfrm>
                  <a:off x="-2479584" y="3652838"/>
                  <a:ext cx="1164007" cy="246701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08" name="Groep 107">
                  <a:extLst>
                    <a:ext uri="{FF2B5EF4-FFF2-40B4-BE49-F238E27FC236}">
                      <a16:creationId xmlns:a16="http://schemas.microsoft.com/office/drawing/2014/main" id="{B59D0E43-6652-4AA3-8621-52622EA8301A}"/>
                    </a:ext>
                  </a:extLst>
                </p:cNvPr>
                <p:cNvGrpSpPr/>
                <p:nvPr userDrawn="1"/>
              </p:nvGrpSpPr>
              <p:grpSpPr>
                <a:xfrm>
                  <a:off x="-2403869" y="3460544"/>
                  <a:ext cx="155951" cy="131922"/>
                  <a:chOff x="12968836" y="3354170"/>
                  <a:chExt cx="404806" cy="342433"/>
                </a:xfrm>
              </p:grpSpPr>
              <p:sp>
                <p:nvSpPr>
                  <p:cNvPr id="121" name="Rechthoek: afgeronde hoeken 120">
                    <a:extLst>
                      <a:ext uri="{FF2B5EF4-FFF2-40B4-BE49-F238E27FC236}">
                        <a16:creationId xmlns:a16="http://schemas.microsoft.com/office/drawing/2014/main" id="{7FB5BBAE-3D3A-4728-AEBF-2ED56D8A86D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nl-NL" sz="800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2" name="Rechthoek 121">
                    <a:extLst>
                      <a:ext uri="{FF2B5EF4-FFF2-40B4-BE49-F238E27FC236}">
                        <a16:creationId xmlns:a16="http://schemas.microsoft.com/office/drawing/2014/main" id="{3C780B64-194E-4D51-BB4C-0FAC32388BC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3" name="Rechthoek 122">
                    <a:extLst>
                      <a:ext uri="{FF2B5EF4-FFF2-40B4-BE49-F238E27FC236}">
                        <a16:creationId xmlns:a16="http://schemas.microsoft.com/office/drawing/2014/main" id="{D5D0EB4B-7930-446B-A9DB-3B994DDD29F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4" name="Rechthoek 123">
                    <a:extLst>
                      <a:ext uri="{FF2B5EF4-FFF2-40B4-BE49-F238E27FC236}">
                        <a16:creationId xmlns:a16="http://schemas.microsoft.com/office/drawing/2014/main" id="{C327F353-0642-4172-8ECD-4096E51BC89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5" name="Rechthoek 124">
                    <a:extLst>
                      <a:ext uri="{FF2B5EF4-FFF2-40B4-BE49-F238E27FC236}">
                        <a16:creationId xmlns:a16="http://schemas.microsoft.com/office/drawing/2014/main" id="{FF250094-43DB-46E3-ADC6-4FDD5CA625B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6" name="Rechthoek 125">
                    <a:extLst>
                      <a:ext uri="{FF2B5EF4-FFF2-40B4-BE49-F238E27FC236}">
                        <a16:creationId xmlns:a16="http://schemas.microsoft.com/office/drawing/2014/main" id="{8627B935-1583-40FB-8F98-C8EC6EE1004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09" name="Groep 108">
                  <a:extLst>
                    <a:ext uri="{FF2B5EF4-FFF2-40B4-BE49-F238E27FC236}">
                      <a16:creationId xmlns:a16="http://schemas.microsoft.com/office/drawing/2014/main" id="{3A1B35A4-2043-4406-B169-8CDB53318AA3}"/>
                    </a:ext>
                  </a:extLst>
                </p:cNvPr>
                <p:cNvGrpSpPr/>
                <p:nvPr userDrawn="1"/>
              </p:nvGrpSpPr>
              <p:grpSpPr>
                <a:xfrm>
                  <a:off x="-2423424" y="3690208"/>
                  <a:ext cx="166739" cy="218963"/>
                  <a:chOff x="12940828" y="3950597"/>
                  <a:chExt cx="432813" cy="568367"/>
                </a:xfrm>
              </p:grpSpPr>
              <p:grpSp>
                <p:nvGrpSpPr>
                  <p:cNvPr id="113" name="Groep 112">
                    <a:extLst>
                      <a:ext uri="{FF2B5EF4-FFF2-40B4-BE49-F238E27FC236}">
                        <a16:creationId xmlns:a16="http://schemas.microsoft.com/office/drawing/2014/main" id="{F0085BE1-E2B0-4A9B-8B0D-6447EF1990E3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000382" y="4006891"/>
                    <a:ext cx="373259" cy="315747"/>
                    <a:chOff x="12968836" y="3354170"/>
                    <a:chExt cx="404806" cy="342433"/>
                  </a:xfrm>
                </p:grpSpPr>
                <p:sp>
                  <p:nvSpPr>
                    <p:cNvPr id="115" name="Rechthoek: afgeronde hoeken 114">
                      <a:extLst>
                        <a:ext uri="{FF2B5EF4-FFF2-40B4-BE49-F238E27FC236}">
                          <a16:creationId xmlns:a16="http://schemas.microsoft.com/office/drawing/2014/main" id="{BBF6B4BB-94C5-4F8A-8384-C3E90CC4E3C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68836" y="3354170"/>
                      <a:ext cx="404806" cy="342433"/>
                    </a:xfrm>
                    <a:prstGeom prst="roundRect">
                      <a:avLst>
                        <a:gd name="adj" fmla="val 2911"/>
                      </a:avLst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16" name="Rechthoek 115">
                      <a:extLst>
                        <a:ext uri="{FF2B5EF4-FFF2-40B4-BE49-F238E27FC236}">
                          <a16:creationId xmlns:a16="http://schemas.microsoft.com/office/drawing/2014/main" id="{2F7C3048-B2E6-43E4-A693-AA3FE9150FD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0" y="3401181"/>
                      <a:ext cx="305213" cy="41563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17" name="Rechthoek 116">
                      <a:extLst>
                        <a:ext uri="{FF2B5EF4-FFF2-40B4-BE49-F238E27FC236}">
                          <a16:creationId xmlns:a16="http://schemas.microsoft.com/office/drawing/2014/main" id="{0F3FB3AE-F2EC-45D4-99DC-D9C85A3E80EA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1" y="3471575"/>
                      <a:ext cx="118778" cy="181691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18" name="Rechthoek 117">
                      <a:extLst>
                        <a:ext uri="{FF2B5EF4-FFF2-40B4-BE49-F238E27FC236}">
                          <a16:creationId xmlns:a16="http://schemas.microsoft.com/office/drawing/2014/main" id="{48CA8261-57B8-4CE4-BEF8-41BD2A6C68AF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481982"/>
                      <a:ext cx="13527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19" name="Rechthoek 118">
                      <a:extLst>
                        <a:ext uri="{FF2B5EF4-FFF2-40B4-BE49-F238E27FC236}">
                          <a16:creationId xmlns:a16="http://schemas.microsoft.com/office/drawing/2014/main" id="{6C7FB257-1A7D-43FA-9314-8782D9DB251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554800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20" name="Rechthoek 119">
                      <a:extLst>
                        <a:ext uri="{FF2B5EF4-FFF2-40B4-BE49-F238E27FC236}">
                          <a16:creationId xmlns:a16="http://schemas.microsoft.com/office/drawing/2014/main" id="{44479B12-6841-4E08-BD9F-57CAD6A3728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627618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sp>
                <p:nvSpPr>
                  <p:cNvPr id="114" name="Boog 113">
                    <a:extLst>
                      <a:ext uri="{FF2B5EF4-FFF2-40B4-BE49-F238E27FC236}">
                        <a16:creationId xmlns:a16="http://schemas.microsoft.com/office/drawing/2014/main" id="{4A60BC95-6C87-4A02-BACC-510DD0F5EDEA}"/>
                      </a:ext>
                    </a:extLst>
                  </p:cNvPr>
                  <p:cNvSpPr/>
                  <p:nvPr userDrawn="1"/>
                </p:nvSpPr>
                <p:spPr>
                  <a:xfrm rot="17637075">
                    <a:off x="12776155" y="4115270"/>
                    <a:ext cx="568367" cy="239021"/>
                  </a:xfrm>
                  <a:prstGeom prst="arc">
                    <a:avLst>
                      <a:gd name="adj1" fmla="val 15959368"/>
                      <a:gd name="adj2" fmla="val 1354623"/>
                    </a:avLst>
                  </a:prstGeom>
                  <a:noFill/>
                  <a:ln w="19050" cap="flat" cmpd="sng" algn="ctr">
                    <a:solidFill>
                      <a:srgbClr val="4D82B8"/>
                    </a:solidFill>
                    <a:prstDash val="solid"/>
                    <a:headEnd type="arrow" w="med" len="sm"/>
                  </a:ln>
                  <a:effectLst/>
                </p:spPr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nl-NL" sz="24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110" name="Tekstvak 109">
                  <a:extLst>
                    <a:ext uri="{FF2B5EF4-FFF2-40B4-BE49-F238E27FC236}">
                      <a16:creationId xmlns:a16="http://schemas.microsoft.com/office/drawing/2014/main" id="{7CE02594-2B6E-4668-863B-18AFF21FD31E}"/>
                    </a:ext>
                  </a:extLst>
                </p:cNvPr>
                <p:cNvSpPr txBox="1"/>
                <p:nvPr userDrawn="1"/>
              </p:nvSpPr>
              <p:spPr>
                <a:xfrm>
                  <a:off x="-2245455" y="3460544"/>
                  <a:ext cx="896116" cy="134709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kern="1200" noProof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Indeling</a:t>
                  </a:r>
                </a:p>
              </p:txBody>
            </p:sp>
            <p:sp>
              <p:nvSpPr>
                <p:cNvPr id="111" name="Tekstvak 110">
                  <a:extLst>
                    <a:ext uri="{FF2B5EF4-FFF2-40B4-BE49-F238E27FC236}">
                      <a16:creationId xmlns:a16="http://schemas.microsoft.com/office/drawing/2014/main" id="{B44052B1-5E73-4EDB-A93A-B1438CC25B8E}"/>
                    </a:ext>
                  </a:extLst>
                </p:cNvPr>
                <p:cNvSpPr txBox="1"/>
                <p:nvPr userDrawn="1"/>
              </p:nvSpPr>
              <p:spPr>
                <a:xfrm>
                  <a:off x="-2258884" y="3712980"/>
                  <a:ext cx="909545" cy="126416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kern="1200" noProof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Dia Herstellen</a:t>
                  </a:r>
                </a:p>
              </p:txBody>
            </p:sp>
            <p:sp>
              <p:nvSpPr>
                <p:cNvPr id="112" name="Vrije vorm: vorm 111">
                  <a:extLst>
                    <a:ext uri="{FF2B5EF4-FFF2-40B4-BE49-F238E27FC236}">
                      <a16:creationId xmlns:a16="http://schemas.microsoft.com/office/drawing/2014/main" id="{E00010E8-FAC1-44AF-B8AA-0E9D1A3764DB}"/>
                    </a:ext>
                  </a:extLst>
                </p:cNvPr>
                <p:cNvSpPr/>
                <p:nvPr userDrawn="1"/>
              </p:nvSpPr>
              <p:spPr>
                <a:xfrm>
                  <a:off x="-1360391" y="3783140"/>
                  <a:ext cx="97562" cy="180000"/>
                </a:xfrm>
                <a:custGeom>
                  <a:avLst/>
                  <a:gdLst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41194 w 880280"/>
                    <a:gd name="connsiteY2" fmla="*/ 96899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27546 w 880280"/>
                    <a:gd name="connsiteY2" fmla="*/ 975815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00250 w 880280"/>
                    <a:gd name="connsiteY2" fmla="*/ 100311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11791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498144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80280" h="1624084">
                      <a:moveTo>
                        <a:pt x="0" y="0"/>
                      </a:moveTo>
                      <a:lnTo>
                        <a:pt x="0" y="1262418"/>
                      </a:lnTo>
                      <a:lnTo>
                        <a:pt x="313898" y="996287"/>
                      </a:lnTo>
                      <a:lnTo>
                        <a:pt x="620973" y="1624084"/>
                      </a:lnTo>
                      <a:lnTo>
                        <a:pt x="839337" y="1480782"/>
                      </a:lnTo>
                      <a:lnTo>
                        <a:pt x="498144" y="900753"/>
                      </a:lnTo>
                      <a:lnTo>
                        <a:pt x="880280" y="8939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1600" cap="all" baseline="0" noProof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sp>
        <p:nvSpPr>
          <p:cNvPr id="18" name="Tijdelijke aanduiding voor afbeelding 16">
            <a:extLst>
              <a:ext uri="{FF2B5EF4-FFF2-40B4-BE49-F238E27FC236}">
                <a16:creationId xmlns:a16="http://schemas.microsoft.com/office/drawing/2014/main" id="{1BB95A2C-BAF6-4211-B9EB-C08E03DE3E2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720380" y="1440000"/>
            <a:ext cx="2748385" cy="4365488"/>
          </a:xfrm>
          <a:solidFill>
            <a:schemeClr val="accent3">
              <a:lumMod val="20000"/>
              <a:lumOff val="80000"/>
            </a:schemeClr>
          </a:solidFill>
          <a:effectLst>
            <a:outerShdw blurRad="254000" dist="152400" dir="16200000" sx="95000" sy="95000" rotWithShape="0">
              <a:prstClr val="black">
                <a:alpha val="40000"/>
              </a:prstClr>
            </a:outerShdw>
          </a:effectLst>
        </p:spPr>
        <p:txBody>
          <a:bodyPr lIns="360000" tIns="0" rIns="360000" bIns="1080000" anchor="ctr" anchorCtr="0"/>
          <a:lstStyle>
            <a:lvl1pPr marL="0" indent="0" algn="ctr">
              <a:buNone/>
              <a:defRPr sz="1050" i="1">
                <a:solidFill>
                  <a:schemeClr val="tx2"/>
                </a:solidFill>
              </a:defRPr>
            </a:lvl1pPr>
          </a:lstStyle>
          <a:p>
            <a:r>
              <a:rPr lang="nl-NL"/>
              <a:t>Klik op onderstaand pictogram om een afbeelding in te voegen</a:t>
            </a:r>
          </a:p>
        </p:txBody>
      </p:sp>
      <p:sp>
        <p:nvSpPr>
          <p:cNvPr id="156" name="Tijdelijke aanduiding voor tekst 21">
            <a:extLst>
              <a:ext uri="{FF2B5EF4-FFF2-40B4-BE49-F238E27FC236}">
                <a16:creationId xmlns:a16="http://schemas.microsoft.com/office/drawing/2014/main" id="{C0D9A751-BBAE-4934-93CC-53EE4F4BAB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913663" y="720000"/>
            <a:ext cx="555102" cy="552619"/>
          </a:xfrm>
          <a:blipFill>
            <a:blip r:embed="rId4"/>
            <a:srcRect/>
            <a:stretch>
              <a:fillRect l="224" r="224"/>
            </a:stretch>
          </a:blipFill>
          <a:effectLst/>
        </p:spPr>
        <p:txBody>
          <a:bodyPr/>
          <a:lstStyle>
            <a:lvl1pPr marL="0" indent="0">
              <a:buNone/>
              <a:defRPr>
                <a:solidFill>
                  <a:schemeClr val="accent4"/>
                </a:solidFill>
              </a:defRPr>
            </a:lvl1pPr>
          </a:lstStyle>
          <a:p>
            <a:pPr lvl="0"/>
            <a:r>
              <a:rPr lang="nl-NL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49414866"/>
      </p:ext>
    </p:extLst>
  </p:cSld>
  <p:clrMapOvr>
    <a:masterClrMapping/>
  </p:clrMapOvr>
  <p:transition spd="slow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AFBEELDING (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jdelijke aanduiding voor tekst 21">
            <a:extLst>
              <a:ext uri="{FF2B5EF4-FFF2-40B4-BE49-F238E27FC236}">
                <a16:creationId xmlns:a16="http://schemas.microsoft.com/office/drawing/2014/main" id="{1EA09635-0FD8-4E4A-9C13-F9D0179369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0"/>
            <a:ext cx="12192000" cy="1879200"/>
          </a:xfrm>
          <a:solidFill>
            <a:schemeClr val="accent1"/>
          </a:solidFill>
          <a:effectLst/>
        </p:spPr>
        <p:txBody>
          <a:bodyPr/>
          <a:lstStyle>
            <a:lvl1pPr marL="0" indent="0">
              <a:buNone/>
              <a:defRPr>
                <a:solidFill>
                  <a:schemeClr val="accent4"/>
                </a:solidFill>
              </a:defRPr>
            </a:lvl1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9720000" cy="344525"/>
          </a:xfrm>
        </p:spPr>
        <p:txBody>
          <a:bodyPr/>
          <a:lstStyle/>
          <a:p>
            <a:r>
              <a:rPr lang="nl-NL" noProof="0"/>
              <a:t>Plaats de titel van de dia hier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720000" y="1878342"/>
            <a:ext cx="5906165" cy="3927864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noProof="0" err="1"/>
              <a:t>Bullet</a:t>
            </a:r>
            <a:endParaRPr lang="nl-NL" noProof="0"/>
          </a:p>
          <a:p>
            <a:pPr lvl="1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#1</a:t>
            </a:r>
          </a:p>
          <a:p>
            <a:pPr lvl="2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#2</a:t>
            </a:r>
          </a:p>
          <a:p>
            <a:pPr lvl="3"/>
            <a:r>
              <a:rPr lang="nl-NL" noProof="0"/>
              <a:t>Leestekst</a:t>
            </a:r>
          </a:p>
          <a:p>
            <a:pPr lvl="4"/>
            <a:r>
              <a:rPr lang="nl-NL" noProof="0"/>
              <a:t>Kop #1</a:t>
            </a:r>
          </a:p>
          <a:p>
            <a:pPr lvl="5"/>
            <a:r>
              <a:rPr lang="nl-NL" noProof="0"/>
              <a:t>Kop #2</a:t>
            </a:r>
          </a:p>
          <a:p>
            <a:pPr lvl="6"/>
            <a:r>
              <a:rPr lang="nl-NL" noProof="0"/>
              <a:t>Numerieke </a:t>
            </a:r>
            <a:r>
              <a:rPr lang="nl-NL" noProof="0" err="1"/>
              <a:t>bullet</a:t>
            </a:r>
            <a:endParaRPr lang="nl-NL" noProof="0"/>
          </a:p>
          <a:p>
            <a:pPr lvl="7"/>
            <a:r>
              <a:rPr lang="nl-NL" noProof="0"/>
              <a:t>Alfabetische </a:t>
            </a:r>
            <a:r>
              <a:rPr lang="nl-NL" noProof="0" err="1"/>
              <a:t>bullet</a:t>
            </a:r>
            <a:endParaRPr lang="nl-NL" noProof="0"/>
          </a:p>
          <a:p>
            <a:pPr lvl="8"/>
            <a:r>
              <a:rPr lang="nl-NL" noProof="0"/>
              <a:t>Sub-</a:t>
            </a:r>
            <a:r>
              <a:rPr lang="nl-NL" noProof="0" err="1"/>
              <a:t>bullet</a:t>
            </a:r>
            <a:endParaRPr lang="nl-NL" noProof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5D67C-2571-4728-977B-229DF7D79A0B}" type="datetime1">
              <a:rPr lang="nl-NL" noProof="0" smtClean="0"/>
              <a:t>14-4-2023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Belang van toekomstbehendigheid voor nederland en de technieksector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9" name="Rechthoek: afgeronde hoeken 8">
            <a:extLst>
              <a:ext uri="{FF2B5EF4-FFF2-40B4-BE49-F238E27FC236}">
                <a16:creationId xmlns:a16="http://schemas.microsoft.com/office/drawing/2014/main" id="{2FAFD85F-1CD5-417B-8535-BEABB655C122}"/>
              </a:ext>
            </a:extLst>
          </p:cNvPr>
          <p:cNvSpPr/>
          <p:nvPr userDrawn="1"/>
        </p:nvSpPr>
        <p:spPr>
          <a:xfrm>
            <a:off x="0" y="-429492"/>
            <a:ext cx="3541034" cy="36933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2400" b="1" cap="all" baseline="0" noProof="0">
                <a:solidFill>
                  <a:schemeClr val="accent2"/>
                </a:solidFill>
                <a:latin typeface="+mj-lt"/>
              </a:rPr>
              <a:t>TEKST + AFBEELDING (M)</a:t>
            </a:r>
          </a:p>
        </p:txBody>
      </p:sp>
      <p:grpSp>
        <p:nvGrpSpPr>
          <p:cNvPr id="8" name="GRID" hidden="1">
            <a:extLst>
              <a:ext uri="{FF2B5EF4-FFF2-40B4-BE49-F238E27FC236}">
                <a16:creationId xmlns:a16="http://schemas.microsoft.com/office/drawing/2014/main" id="{0629BA2E-F22D-4C9B-9AC0-FFD340F9025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chemeClr val="tx1">
              <a:alpha val="20000"/>
            </a:schemeClr>
          </a:solidFill>
        </p:grpSpPr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C254EFF3-26F3-4DDA-893D-27CC17077C77}"/>
                </a:ext>
              </a:extLst>
            </p:cNvPr>
            <p:cNvSpPr/>
            <p:nvPr userDrawn="1"/>
          </p:nvSpPr>
          <p:spPr>
            <a:xfrm>
              <a:off x="0" y="0"/>
              <a:ext cx="12192000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D5144E42-F2BE-4B0B-B2DC-93290DE33870}"/>
                </a:ext>
              </a:extLst>
            </p:cNvPr>
            <p:cNvSpPr/>
            <p:nvPr userDrawn="1"/>
          </p:nvSpPr>
          <p:spPr>
            <a:xfrm>
              <a:off x="0" y="0"/>
              <a:ext cx="720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85AFF446-D134-4D67-A972-82B5FC2349FC}"/>
                </a:ext>
              </a:extLst>
            </p:cNvPr>
            <p:cNvSpPr/>
            <p:nvPr userDrawn="1"/>
          </p:nvSpPr>
          <p:spPr>
            <a:xfrm>
              <a:off x="11472000" y="0"/>
              <a:ext cx="720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88B39EC0-E70D-4103-97C8-126C82347E33}"/>
                </a:ext>
              </a:extLst>
            </p:cNvPr>
            <p:cNvSpPr/>
            <p:nvPr userDrawn="1"/>
          </p:nvSpPr>
          <p:spPr>
            <a:xfrm>
              <a:off x="0" y="1446342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0B50FD69-4144-42B4-A598-876E974C5952}"/>
                </a:ext>
              </a:extLst>
            </p:cNvPr>
            <p:cNvSpPr/>
            <p:nvPr userDrawn="1"/>
          </p:nvSpPr>
          <p:spPr>
            <a:xfrm>
              <a:off x="0" y="6426000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7C4BE2EB-DC6A-4BE8-8DDC-41E69D850BA5}"/>
                </a:ext>
              </a:extLst>
            </p:cNvPr>
            <p:cNvSpPr/>
            <p:nvPr userDrawn="1"/>
          </p:nvSpPr>
          <p:spPr>
            <a:xfrm>
              <a:off x="0" y="5806208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FE955E14-2C7E-4301-88D3-8F8E22099894}"/>
                </a:ext>
              </a:extLst>
            </p:cNvPr>
            <p:cNvSpPr/>
            <p:nvPr userDrawn="1"/>
          </p:nvSpPr>
          <p:spPr>
            <a:xfrm>
              <a:off x="10928765" y="0"/>
              <a:ext cx="540000" cy="1986342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</p:grpSp>
      <p:sp>
        <p:nvSpPr>
          <p:cNvPr id="17" name="Tijdelijke aanduiding voor tekst 16">
            <a:extLst>
              <a:ext uri="{FF2B5EF4-FFF2-40B4-BE49-F238E27FC236}">
                <a16:creationId xmlns:a16="http://schemas.microsoft.com/office/drawing/2014/main" id="{B9361BB9-E5C1-427B-88D2-88628C55EB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644" y="1120821"/>
            <a:ext cx="9720000" cy="194400"/>
          </a:xfrm>
          <a:noFill/>
        </p:spPr>
        <p:txBody>
          <a:bodyPr lIns="0" tIns="0" rIns="0"/>
          <a:lstStyle>
            <a:lvl1pPr marL="0" indent="0">
              <a:buNone/>
              <a:defRPr cap="all" baseline="0">
                <a:solidFill>
                  <a:schemeClr val="bg1"/>
                </a:solidFill>
                <a:effectLst>
                  <a:outerShdw blurRad="127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  <p:sp>
        <p:nvSpPr>
          <p:cNvPr id="18" name="Tijdelijke aanduiding voor afbeelding 16">
            <a:extLst>
              <a:ext uri="{FF2B5EF4-FFF2-40B4-BE49-F238E27FC236}">
                <a16:creationId xmlns:a16="http://schemas.microsoft.com/office/drawing/2014/main" id="{1BB95A2C-BAF6-4211-B9EB-C08E03DE3E2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629400" y="1440000"/>
            <a:ext cx="4839365" cy="4365488"/>
          </a:xfrm>
          <a:solidFill>
            <a:schemeClr val="accent3">
              <a:lumMod val="20000"/>
              <a:lumOff val="80000"/>
            </a:schemeClr>
          </a:solidFill>
          <a:effectLst>
            <a:outerShdw blurRad="254000" dist="152400" dir="16200000" sx="95000" sy="95000" rotWithShape="0">
              <a:prstClr val="black">
                <a:alpha val="40000"/>
              </a:prstClr>
            </a:outerShdw>
          </a:effectLst>
        </p:spPr>
        <p:txBody>
          <a:bodyPr lIns="360000" tIns="0" rIns="360000" bIns="1080000" anchor="ctr" anchorCtr="0"/>
          <a:lstStyle>
            <a:lvl1pPr marL="0" indent="0" algn="ctr">
              <a:buNone/>
              <a:defRPr sz="1050" i="1">
                <a:solidFill>
                  <a:schemeClr val="tx2"/>
                </a:solidFill>
              </a:defRPr>
            </a:lvl1pPr>
          </a:lstStyle>
          <a:p>
            <a:r>
              <a:rPr lang="nl-NL"/>
              <a:t>Klik op onderstaand pictogram om een afbeelding in te voegen</a:t>
            </a:r>
          </a:p>
        </p:txBody>
      </p:sp>
      <p:grpSp>
        <p:nvGrpSpPr>
          <p:cNvPr id="20" name="INSTRUCTIE">
            <a:extLst>
              <a:ext uri="{FF2B5EF4-FFF2-40B4-BE49-F238E27FC236}">
                <a16:creationId xmlns:a16="http://schemas.microsoft.com/office/drawing/2014/main" id="{7B145FC3-6D63-4F8E-B553-64E8CBCC44B7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D3CD7513-2512-4C8C-9AE4-72114946BAEC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Tekstniveaus kiezen</a:t>
              </a:r>
            </a:p>
          </p:txBody>
        </p:sp>
        <p:sp>
          <p:nvSpPr>
            <p:cNvPr id="22" name="Ovaal 21">
              <a:extLst>
                <a:ext uri="{FF2B5EF4-FFF2-40B4-BE49-F238E27FC236}">
                  <a16:creationId xmlns:a16="http://schemas.microsoft.com/office/drawing/2014/main" id="{4FF52F8F-EAE2-4DC2-ADC3-01D0A5F27F6B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708EC2FF-E022-4FE2-9FF6-BA570FB73C63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7800" marR="0" lvl="0" indent="-17780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lang="nl-NL" sz="1100" kern="1200" noProof="0" err="1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Bullet</a:t>
              </a:r>
              <a:endParaRPr lang="nl-NL" sz="1100" kern="1200" noProof="0">
                <a:solidFill>
                  <a:schemeClr val="tx2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6" name="Ovaal 25">
              <a:extLst>
                <a:ext uri="{FF2B5EF4-FFF2-40B4-BE49-F238E27FC236}">
                  <a16:creationId xmlns:a16="http://schemas.microsoft.com/office/drawing/2014/main" id="{F72D6A73-9648-4131-B571-2489C8667AED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B8C376D7-D6EA-4601-9828-5803699416BA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lijstniveau-knoppen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om een tekst niveau te kiezen. 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Kies uit:</a:t>
              </a:r>
            </a:p>
          </p:txBody>
        </p:sp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29FF3D90-F601-441E-AD9D-AD742E5D31CD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55600" marR="0" lvl="1" indent="-17780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2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lang="nl-NL" sz="1100" kern="1200" noProof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</a:t>
              </a:r>
              <a:r>
                <a:rPr lang="nl-NL" sz="1100" kern="1200" noProof="0" err="1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100" kern="1200" noProof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 #1</a:t>
              </a:r>
            </a:p>
          </p:txBody>
        </p:sp>
        <p:sp>
          <p:nvSpPr>
            <p:cNvPr id="29" name="Ovaal 28">
              <a:extLst>
                <a:ext uri="{FF2B5EF4-FFF2-40B4-BE49-F238E27FC236}">
                  <a16:creationId xmlns:a16="http://schemas.microsoft.com/office/drawing/2014/main" id="{0331801A-325B-4442-BF7F-E0C644CA1A37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5533B668-E913-42D7-8657-FF4CFED5B2C6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31813" marR="0" lvl="2" indent="-176213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Tx/>
                <a:buFont typeface="Calibri Light" panose="020F0302020204030204" pitchFamily="34" charset="0"/>
                <a:buChar char="-"/>
                <a:tabLst/>
                <a:defRPr/>
              </a:pPr>
              <a:r>
                <a:rPr lang="nl-NL" sz="1050" kern="1200" noProof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</a:t>
              </a:r>
              <a:r>
                <a:rPr lang="nl-NL" sz="1050" kern="1200" noProof="0" err="1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050" kern="1200" noProof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 #2</a:t>
              </a:r>
            </a:p>
          </p:txBody>
        </p:sp>
        <p:sp>
          <p:nvSpPr>
            <p:cNvPr id="31" name="Ovaal 30">
              <a:extLst>
                <a:ext uri="{FF2B5EF4-FFF2-40B4-BE49-F238E27FC236}">
                  <a16:creationId xmlns:a16="http://schemas.microsoft.com/office/drawing/2014/main" id="{0F919EFE-902F-407F-8A01-0BDD54E1DEE2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A7718528-D0FA-43E6-B2E1-47913C60CF0D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3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100" kern="1200" noProof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Leestekst</a:t>
              </a:r>
            </a:p>
          </p:txBody>
        </p:sp>
        <p:sp>
          <p:nvSpPr>
            <p:cNvPr id="33" name="Ovaal 32">
              <a:extLst>
                <a:ext uri="{FF2B5EF4-FFF2-40B4-BE49-F238E27FC236}">
                  <a16:creationId xmlns:a16="http://schemas.microsoft.com/office/drawing/2014/main" id="{994BBCE0-12E2-4B28-BFE9-6A5B7488B9FF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2A97EF6F-0DC8-4268-8E38-CF50B658EE86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4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600" b="1" kern="1200" cap="all" baseline="0" noProof="0">
                  <a:solidFill>
                    <a:schemeClr val="accent2"/>
                  </a:solidFill>
                  <a:latin typeface="+mj-lt"/>
                  <a:ea typeface="+mn-ea"/>
                  <a:cs typeface="+mn-cs"/>
                </a:rPr>
                <a:t>Kop #1</a:t>
              </a:r>
            </a:p>
          </p:txBody>
        </p:sp>
        <p:sp>
          <p:nvSpPr>
            <p:cNvPr id="35" name="Ovaal 34">
              <a:extLst>
                <a:ext uri="{FF2B5EF4-FFF2-40B4-BE49-F238E27FC236}">
                  <a16:creationId xmlns:a16="http://schemas.microsoft.com/office/drawing/2014/main" id="{7AB61A0E-79D7-4673-94B8-2E6F57191391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CB7AE62D-A3B2-4665-8524-F957DB539926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42900" marR="0" lvl="6" indent="-34290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rabicPeriod"/>
                <a:tabLst/>
                <a:defRPr/>
              </a:pPr>
              <a:r>
                <a:rPr lang="nl-NL" sz="1100" kern="1200" noProof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Numerieke </a:t>
              </a:r>
              <a:r>
                <a:rPr lang="nl-NL" sz="1100" kern="1200" noProof="0" err="1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bullet</a:t>
              </a:r>
              <a:endParaRPr lang="nl-NL" sz="1100" kern="1200" noProof="0">
                <a:solidFill>
                  <a:schemeClr val="tx2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7" name="Ovaal 36">
              <a:extLst>
                <a:ext uri="{FF2B5EF4-FFF2-40B4-BE49-F238E27FC236}">
                  <a16:creationId xmlns:a16="http://schemas.microsoft.com/office/drawing/2014/main" id="{A42D7A98-1DBA-40D8-BB15-8240ED9FEF8B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38" name="Rechthoek 37">
              <a:extLst>
                <a:ext uri="{FF2B5EF4-FFF2-40B4-BE49-F238E27FC236}">
                  <a16:creationId xmlns:a16="http://schemas.microsoft.com/office/drawing/2014/main" id="{D2672C2D-01E8-4E15-8419-126E5AE78FE2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42900" marR="0" lvl="7" indent="-34290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lphaLcPeriod"/>
                <a:tabLst/>
                <a:defRPr/>
              </a:pPr>
              <a:r>
                <a:rPr lang="nl-NL" sz="1100" kern="1200" noProof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Alfabetische </a:t>
              </a:r>
              <a:r>
                <a:rPr lang="nl-NL" sz="1100" kern="1200" noProof="0" err="1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bullet</a:t>
              </a:r>
              <a:endParaRPr lang="nl-NL" sz="1100" kern="1200" noProof="0">
                <a:solidFill>
                  <a:schemeClr val="tx2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9" name="Ovaal 38">
              <a:extLst>
                <a:ext uri="{FF2B5EF4-FFF2-40B4-BE49-F238E27FC236}">
                  <a16:creationId xmlns:a16="http://schemas.microsoft.com/office/drawing/2014/main" id="{FE39C160-DF0B-4CC6-A7FB-2ABC100B9734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41E8CA88-70B8-4CD8-A543-5224A0ADC8EF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41338" marR="0" lvl="8" indent="-180975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3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lang="nl-NL" sz="1100" i="0" kern="1200" noProof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</a:t>
              </a:r>
              <a:r>
                <a:rPr lang="nl-NL" sz="1100" i="0" kern="1200" noProof="0" err="1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bullet</a:t>
              </a:r>
              <a:endParaRPr lang="nl-NL" sz="1100" i="0" kern="1200" noProof="0">
                <a:solidFill>
                  <a:schemeClr val="tx2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1" name="Ovaal 40">
              <a:extLst>
                <a:ext uri="{FF2B5EF4-FFF2-40B4-BE49-F238E27FC236}">
                  <a16:creationId xmlns:a16="http://schemas.microsoft.com/office/drawing/2014/main" id="{7997277F-AD66-465C-A96E-731032A770E0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EBA44821-F097-468C-9B8A-FBB8F0772193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5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200" b="1" kern="1200" cap="none" baseline="0" noProof="0">
                  <a:solidFill>
                    <a:schemeClr val="accent1"/>
                  </a:solidFill>
                  <a:latin typeface="+mj-lt"/>
                  <a:ea typeface="+mn-ea"/>
                  <a:cs typeface="+mn-cs"/>
                </a:rPr>
                <a:t>Kop #2</a:t>
              </a:r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D9796B1F-9A07-433A-967E-B5957D4EF820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1200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1200" b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44" name="ICOON_info">
              <a:extLst>
                <a:ext uri="{FF2B5EF4-FFF2-40B4-BE49-F238E27FC236}">
                  <a16:creationId xmlns:a16="http://schemas.microsoft.com/office/drawing/2014/main" id="{53311A49-982B-4FF5-BDCD-D129B6F4DD95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86" name="Ovaal 85">
                <a:extLst>
                  <a:ext uri="{FF2B5EF4-FFF2-40B4-BE49-F238E27FC236}">
                    <a16:creationId xmlns:a16="http://schemas.microsoft.com/office/drawing/2014/main" id="{0E53D548-8C7E-47E2-A0D5-E018EEAA45B7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7" name="Graphic 163" descr="Informatie">
                <a:extLst>
                  <a:ext uri="{FF2B5EF4-FFF2-40B4-BE49-F238E27FC236}">
                    <a16:creationId xmlns:a16="http://schemas.microsoft.com/office/drawing/2014/main" id="{3732254E-9676-4773-8E27-33D3537AB88D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20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5" name="VOORBEELD">
              <a:extLst>
                <a:ext uri="{FF2B5EF4-FFF2-40B4-BE49-F238E27FC236}">
                  <a16:creationId xmlns:a16="http://schemas.microsoft.com/office/drawing/2014/main" id="{1EDC7DFB-3CC8-4E7E-8AB8-E6984B7D63A7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46" name="Rechthoek 45">
                <a:extLst>
                  <a:ext uri="{FF2B5EF4-FFF2-40B4-BE49-F238E27FC236}">
                    <a16:creationId xmlns:a16="http://schemas.microsoft.com/office/drawing/2014/main" id="{CE2EA4C2-F685-4CC6-92DA-55E08D742728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9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Start</a:t>
                </a:r>
              </a:p>
            </p:txBody>
          </p:sp>
          <p:sp>
            <p:nvSpPr>
              <p:cNvPr id="47" name="Rechthoek 46">
                <a:extLst>
                  <a:ext uri="{FF2B5EF4-FFF2-40B4-BE49-F238E27FC236}">
                    <a16:creationId xmlns:a16="http://schemas.microsoft.com/office/drawing/2014/main" id="{2CC355F1-A464-49E0-B44F-EDE1AAAF8CFF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48" name="Groep 47">
                <a:extLst>
                  <a:ext uri="{FF2B5EF4-FFF2-40B4-BE49-F238E27FC236}">
                    <a16:creationId xmlns:a16="http://schemas.microsoft.com/office/drawing/2014/main" id="{DC386939-18FA-4D8A-8AD5-0F80FBB95AA2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79" name="Groep 78">
                  <a:extLst>
                    <a:ext uri="{FF2B5EF4-FFF2-40B4-BE49-F238E27FC236}">
                      <a16:creationId xmlns:a16="http://schemas.microsoft.com/office/drawing/2014/main" id="{F95EB1D0-3A91-4D2F-9B3D-1992210A14AF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81" name="Rechte verbindingslijn 80">
                    <a:extLst>
                      <a:ext uri="{FF2B5EF4-FFF2-40B4-BE49-F238E27FC236}">
                        <a16:creationId xmlns:a16="http://schemas.microsoft.com/office/drawing/2014/main" id="{F5B02A34-E423-488C-919D-C7B26B92758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2" name="Rechte verbindingslijn 81">
                    <a:extLst>
                      <a:ext uri="{FF2B5EF4-FFF2-40B4-BE49-F238E27FC236}">
                        <a16:creationId xmlns:a16="http://schemas.microsoft.com/office/drawing/2014/main" id="{25E289C8-2A5A-47F4-B70A-657F90EF1CA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3" name="Rechte verbindingslijn 82">
                    <a:extLst>
                      <a:ext uri="{FF2B5EF4-FFF2-40B4-BE49-F238E27FC236}">
                        <a16:creationId xmlns:a16="http://schemas.microsoft.com/office/drawing/2014/main" id="{5B1864B8-169E-4E0E-9E44-17CC3872D00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4" name="Rechte verbindingslijn 83">
                    <a:extLst>
                      <a:ext uri="{FF2B5EF4-FFF2-40B4-BE49-F238E27FC236}">
                        <a16:creationId xmlns:a16="http://schemas.microsoft.com/office/drawing/2014/main" id="{FC5060C3-D7A2-4E64-872A-3A552045D34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5" name="Rechte verbindingslijn 84">
                    <a:extLst>
                      <a:ext uri="{FF2B5EF4-FFF2-40B4-BE49-F238E27FC236}">
                        <a16:creationId xmlns:a16="http://schemas.microsoft.com/office/drawing/2014/main" id="{C78CB7C6-1312-4EDF-B0CC-E20C3256CD6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80" name="Pijl: rechts 79">
                  <a:extLst>
                    <a:ext uri="{FF2B5EF4-FFF2-40B4-BE49-F238E27FC236}">
                      <a16:creationId xmlns:a16="http://schemas.microsoft.com/office/drawing/2014/main" id="{2C3ED37A-0ED3-4DCF-B7D4-19474EABF572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49" name="Groep 48">
                <a:extLst>
                  <a:ext uri="{FF2B5EF4-FFF2-40B4-BE49-F238E27FC236}">
                    <a16:creationId xmlns:a16="http://schemas.microsoft.com/office/drawing/2014/main" id="{2834AF1D-4188-4359-ABE2-ED7FB53E9C6A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72" name="Groep 71">
                  <a:extLst>
                    <a:ext uri="{FF2B5EF4-FFF2-40B4-BE49-F238E27FC236}">
                      <a16:creationId xmlns:a16="http://schemas.microsoft.com/office/drawing/2014/main" id="{CFD00527-DC67-4412-9FE0-3DA5C45989BC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74" name="Rechte verbindingslijn 73">
                    <a:extLst>
                      <a:ext uri="{FF2B5EF4-FFF2-40B4-BE49-F238E27FC236}">
                        <a16:creationId xmlns:a16="http://schemas.microsoft.com/office/drawing/2014/main" id="{C0E1E18F-7D4A-49AE-8CA9-CA2DEF5EEDF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5" name="Rechte verbindingslijn 74">
                    <a:extLst>
                      <a:ext uri="{FF2B5EF4-FFF2-40B4-BE49-F238E27FC236}">
                        <a16:creationId xmlns:a16="http://schemas.microsoft.com/office/drawing/2014/main" id="{6407E43C-6A15-4F6E-89CC-B3C7FB19C9F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6" name="Rechte verbindingslijn 75">
                    <a:extLst>
                      <a:ext uri="{FF2B5EF4-FFF2-40B4-BE49-F238E27FC236}">
                        <a16:creationId xmlns:a16="http://schemas.microsoft.com/office/drawing/2014/main" id="{8943A6FC-3B9C-400D-A950-318769F22E7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7" name="Rechte verbindingslijn 76">
                    <a:extLst>
                      <a:ext uri="{FF2B5EF4-FFF2-40B4-BE49-F238E27FC236}">
                        <a16:creationId xmlns:a16="http://schemas.microsoft.com/office/drawing/2014/main" id="{B161CFC5-A657-4659-8B5D-16B0F1623D0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8" name="Rechte verbindingslijn 77">
                    <a:extLst>
                      <a:ext uri="{FF2B5EF4-FFF2-40B4-BE49-F238E27FC236}">
                        <a16:creationId xmlns:a16="http://schemas.microsoft.com/office/drawing/2014/main" id="{4E60B43D-B592-486D-9F68-A79DB45BDB0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73" name="Pijl: rechts 72">
                  <a:extLst>
                    <a:ext uri="{FF2B5EF4-FFF2-40B4-BE49-F238E27FC236}">
                      <a16:creationId xmlns:a16="http://schemas.microsoft.com/office/drawing/2014/main" id="{AFB7CBDA-2C05-4159-B49B-4919641D6998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50" name="Rechte verbindingslijn 49">
                <a:extLst>
                  <a:ext uri="{FF2B5EF4-FFF2-40B4-BE49-F238E27FC236}">
                    <a16:creationId xmlns:a16="http://schemas.microsoft.com/office/drawing/2014/main" id="{83062AE5-4DDC-44B0-88CD-4E1516A7CD4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51" name="Rechte verbindingslijn 50">
                <a:extLst>
                  <a:ext uri="{FF2B5EF4-FFF2-40B4-BE49-F238E27FC236}">
                    <a16:creationId xmlns:a16="http://schemas.microsoft.com/office/drawing/2014/main" id="{F9B3A5E3-7A5D-4572-901B-58C51D05EA8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52" name="Rechthoek 51">
                <a:extLst>
                  <a:ext uri="{FF2B5EF4-FFF2-40B4-BE49-F238E27FC236}">
                    <a16:creationId xmlns:a16="http://schemas.microsoft.com/office/drawing/2014/main" id="{4E8560B6-61F7-4EC6-8053-1A027E51A11D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Tekstniveau omhoog</a:t>
                </a:r>
              </a:p>
            </p:txBody>
          </p:sp>
          <p:sp>
            <p:nvSpPr>
              <p:cNvPr id="53" name="Rechthoek 52">
                <a:extLst>
                  <a:ext uri="{FF2B5EF4-FFF2-40B4-BE49-F238E27FC236}">
                    <a16:creationId xmlns:a16="http://schemas.microsoft.com/office/drawing/2014/main" id="{B4E4CCE9-F897-49B4-904B-7636651579DA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Tekstniveau omlaag</a:t>
                </a:r>
              </a:p>
            </p:txBody>
          </p:sp>
          <p:grpSp>
            <p:nvGrpSpPr>
              <p:cNvPr id="54" name="Groep 53">
                <a:extLst>
                  <a:ext uri="{FF2B5EF4-FFF2-40B4-BE49-F238E27FC236}">
                    <a16:creationId xmlns:a16="http://schemas.microsoft.com/office/drawing/2014/main" id="{5C05A29F-3829-4256-B9ED-5D4A48707184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64" name="Rechthoek 63">
                  <a:extLst>
                    <a:ext uri="{FF2B5EF4-FFF2-40B4-BE49-F238E27FC236}">
                      <a16:creationId xmlns:a16="http://schemas.microsoft.com/office/drawing/2014/main" id="{728C407E-DDE9-466D-8985-5B9D09F99C34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65" name="Groep 64">
                  <a:extLst>
                    <a:ext uri="{FF2B5EF4-FFF2-40B4-BE49-F238E27FC236}">
                      <a16:creationId xmlns:a16="http://schemas.microsoft.com/office/drawing/2014/main" id="{487934D2-3EAB-437F-89C1-D378C898B81F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67" name="Rechte verbindingslijn 66">
                    <a:extLst>
                      <a:ext uri="{FF2B5EF4-FFF2-40B4-BE49-F238E27FC236}">
                        <a16:creationId xmlns:a16="http://schemas.microsoft.com/office/drawing/2014/main" id="{DB2355D6-5582-4F12-ABFC-51AB9B805A2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8" name="Rechte verbindingslijn 67">
                    <a:extLst>
                      <a:ext uri="{FF2B5EF4-FFF2-40B4-BE49-F238E27FC236}">
                        <a16:creationId xmlns:a16="http://schemas.microsoft.com/office/drawing/2014/main" id="{88A64A96-6AE1-4DDE-A9D4-1525BFF1D00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9" name="Rechte verbindingslijn 68">
                    <a:extLst>
                      <a:ext uri="{FF2B5EF4-FFF2-40B4-BE49-F238E27FC236}">
                        <a16:creationId xmlns:a16="http://schemas.microsoft.com/office/drawing/2014/main" id="{ACDBA6AD-BB60-4899-A892-A5BF1CE9AE1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0" name="Rechte verbindingslijn 69">
                    <a:extLst>
                      <a:ext uri="{FF2B5EF4-FFF2-40B4-BE49-F238E27FC236}">
                        <a16:creationId xmlns:a16="http://schemas.microsoft.com/office/drawing/2014/main" id="{94651389-6D02-4D42-9125-7A922E2C5D1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1" name="Rechte verbindingslijn 70">
                    <a:extLst>
                      <a:ext uri="{FF2B5EF4-FFF2-40B4-BE49-F238E27FC236}">
                        <a16:creationId xmlns:a16="http://schemas.microsoft.com/office/drawing/2014/main" id="{60B0F722-9140-4286-822A-6850EF1437D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66" name="Pijl: rechts 65">
                  <a:extLst>
                    <a:ext uri="{FF2B5EF4-FFF2-40B4-BE49-F238E27FC236}">
                      <a16:creationId xmlns:a16="http://schemas.microsoft.com/office/drawing/2014/main" id="{505BDB4D-6164-4B29-A127-DA1EC2786C98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55" name="Groep 54">
                <a:extLst>
                  <a:ext uri="{FF2B5EF4-FFF2-40B4-BE49-F238E27FC236}">
                    <a16:creationId xmlns:a16="http://schemas.microsoft.com/office/drawing/2014/main" id="{320AC812-85EC-4B9D-BC88-7C3C0BB82624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56" name="Rechthoek 55">
                  <a:extLst>
                    <a:ext uri="{FF2B5EF4-FFF2-40B4-BE49-F238E27FC236}">
                      <a16:creationId xmlns:a16="http://schemas.microsoft.com/office/drawing/2014/main" id="{DA79EEE3-53E7-4AF9-A247-C97A2CCABD98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57" name="Groep 56">
                  <a:extLst>
                    <a:ext uri="{FF2B5EF4-FFF2-40B4-BE49-F238E27FC236}">
                      <a16:creationId xmlns:a16="http://schemas.microsoft.com/office/drawing/2014/main" id="{DEFF00F3-BDA7-45A4-A612-7CBE75582366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59" name="Rechte verbindingslijn 58">
                    <a:extLst>
                      <a:ext uri="{FF2B5EF4-FFF2-40B4-BE49-F238E27FC236}">
                        <a16:creationId xmlns:a16="http://schemas.microsoft.com/office/drawing/2014/main" id="{9313CCD4-A17B-425B-A86F-DF701A8EFE1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0" name="Rechte verbindingslijn 59">
                    <a:extLst>
                      <a:ext uri="{FF2B5EF4-FFF2-40B4-BE49-F238E27FC236}">
                        <a16:creationId xmlns:a16="http://schemas.microsoft.com/office/drawing/2014/main" id="{1724EC1F-C437-44E6-AB57-57D103F6BA0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1" name="Rechte verbindingslijn 60">
                    <a:extLst>
                      <a:ext uri="{FF2B5EF4-FFF2-40B4-BE49-F238E27FC236}">
                        <a16:creationId xmlns:a16="http://schemas.microsoft.com/office/drawing/2014/main" id="{72C106EE-A8E6-4AA6-846B-6054D7E8DA8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2" name="Rechte verbindingslijn 61">
                    <a:extLst>
                      <a:ext uri="{FF2B5EF4-FFF2-40B4-BE49-F238E27FC236}">
                        <a16:creationId xmlns:a16="http://schemas.microsoft.com/office/drawing/2014/main" id="{28C64423-BC3F-482D-9BD3-5149DCD0785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3" name="Rechte verbindingslijn 62">
                    <a:extLst>
                      <a:ext uri="{FF2B5EF4-FFF2-40B4-BE49-F238E27FC236}">
                        <a16:creationId xmlns:a16="http://schemas.microsoft.com/office/drawing/2014/main" id="{44AD17C6-EBE2-4197-928F-F3976F4B0F0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58" name="Pijl: rechts 57">
                  <a:extLst>
                    <a:ext uri="{FF2B5EF4-FFF2-40B4-BE49-F238E27FC236}">
                      <a16:creationId xmlns:a16="http://schemas.microsoft.com/office/drawing/2014/main" id="{79AC4AD7-1521-4711-809B-64E723738911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grpSp>
        <p:nvGrpSpPr>
          <p:cNvPr id="88" name="INSTRUCTIE">
            <a:extLst>
              <a:ext uri="{FF2B5EF4-FFF2-40B4-BE49-F238E27FC236}">
                <a16:creationId xmlns:a16="http://schemas.microsoft.com/office/drawing/2014/main" id="{9A837B68-7817-4789-8B2F-498B77D65DCE}"/>
              </a:ext>
            </a:extLst>
          </p:cNvPr>
          <p:cNvGrpSpPr/>
          <p:nvPr userDrawn="1"/>
        </p:nvGrpSpPr>
        <p:grpSpPr>
          <a:xfrm>
            <a:off x="12377595" y="0"/>
            <a:ext cx="3693386" cy="6857760"/>
            <a:chOff x="-3786437" y="0"/>
            <a:chExt cx="3693386" cy="6857760"/>
          </a:xfrm>
        </p:grpSpPr>
        <p:sp>
          <p:nvSpPr>
            <p:cNvPr id="89" name="Rechthoek 88">
              <a:extLst>
                <a:ext uri="{FF2B5EF4-FFF2-40B4-BE49-F238E27FC236}">
                  <a16:creationId xmlns:a16="http://schemas.microsoft.com/office/drawing/2014/main" id="{3D7A7E32-A156-454C-BBF5-191A20524C16}"/>
                </a:ext>
              </a:extLst>
            </p:cNvPr>
            <p:cNvSpPr/>
            <p:nvPr userDrawn="1"/>
          </p:nvSpPr>
          <p:spPr>
            <a:xfrm>
              <a:off x="-3786437" y="6029760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1200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1200" b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90" name="INSTRUCTIE">
              <a:extLst>
                <a:ext uri="{FF2B5EF4-FFF2-40B4-BE49-F238E27FC236}">
                  <a16:creationId xmlns:a16="http://schemas.microsoft.com/office/drawing/2014/main" id="{C46D96BD-F25D-42B9-9AEE-336BF63B1DC7}"/>
                </a:ext>
              </a:extLst>
            </p:cNvPr>
            <p:cNvGrpSpPr/>
            <p:nvPr userDrawn="1"/>
          </p:nvGrpSpPr>
          <p:grpSpPr>
            <a:xfrm>
              <a:off x="-3786165" y="0"/>
              <a:ext cx="3693114" cy="6177730"/>
              <a:chOff x="-3786165" y="0"/>
              <a:chExt cx="3693114" cy="6177730"/>
            </a:xfrm>
          </p:grpSpPr>
          <p:sp>
            <p:nvSpPr>
              <p:cNvPr id="91" name="Rechthoek 90">
                <a:extLst>
                  <a:ext uri="{FF2B5EF4-FFF2-40B4-BE49-F238E27FC236}">
                    <a16:creationId xmlns:a16="http://schemas.microsoft.com/office/drawing/2014/main" id="{F90C1575-3744-4315-8583-761622E777AF}"/>
                  </a:ext>
                </a:extLst>
              </p:cNvPr>
              <p:cNvSpPr/>
              <p:nvPr userDrawn="1"/>
            </p:nvSpPr>
            <p:spPr>
              <a:xfrm>
                <a:off x="-3786165" y="0"/>
                <a:ext cx="3593091" cy="6025208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ECECEC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1400" b="1" cap="all" baseline="0" noProof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Afbeelding invoegen/opmaken</a:t>
                </a:r>
              </a:p>
            </p:txBody>
          </p:sp>
          <p:sp>
            <p:nvSpPr>
              <p:cNvPr id="92" name="Ovaal 91">
                <a:extLst>
                  <a:ext uri="{FF2B5EF4-FFF2-40B4-BE49-F238E27FC236}">
                    <a16:creationId xmlns:a16="http://schemas.microsoft.com/office/drawing/2014/main" id="{E51EBE70-08EC-429D-95DF-2493F2E74A3D}"/>
                  </a:ext>
                </a:extLst>
              </p:cNvPr>
              <p:cNvSpPr/>
              <p:nvPr userDrawn="1"/>
            </p:nvSpPr>
            <p:spPr>
              <a:xfrm>
                <a:off x="-3603587" y="465324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93" name="Rechthoek 92">
                <a:extLst>
                  <a:ext uri="{FF2B5EF4-FFF2-40B4-BE49-F238E27FC236}">
                    <a16:creationId xmlns:a16="http://schemas.microsoft.com/office/drawing/2014/main" id="{A7394E06-5FAA-4611-AD2A-08766596CC19}"/>
                  </a:ext>
                </a:extLst>
              </p:cNvPr>
              <p:cNvSpPr/>
              <p:nvPr userDrawn="1"/>
            </p:nvSpPr>
            <p:spPr>
              <a:xfrm>
                <a:off x="-3319415" y="465324"/>
                <a:ext cx="2944682" cy="65802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Wanneer nodig, verwijder de bestaande afbeelding d.m.v. de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‘Backspace toets’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Klik op het pictogram om een nieuwe afbeelding in te voegen </a:t>
                </a:r>
                <a:r>
                  <a:rPr kumimoji="0" lang="nl-NL" sz="1200" b="0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(zie onderstaand voorbeeld)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94" name="Groep 93">
                <a:extLst>
                  <a:ext uri="{FF2B5EF4-FFF2-40B4-BE49-F238E27FC236}">
                    <a16:creationId xmlns:a16="http://schemas.microsoft.com/office/drawing/2014/main" id="{D059CC01-5459-4C76-9FF9-E9DE5FFBB8BA}"/>
                  </a:ext>
                </a:extLst>
              </p:cNvPr>
              <p:cNvGrpSpPr/>
              <p:nvPr userDrawn="1"/>
            </p:nvGrpSpPr>
            <p:grpSpPr>
              <a:xfrm>
                <a:off x="-3316179" y="1231351"/>
                <a:ext cx="294789" cy="318834"/>
                <a:chOff x="14466489" y="1001522"/>
                <a:chExt cx="290627" cy="314333"/>
              </a:xfrm>
            </p:grpSpPr>
            <p:sp>
              <p:nvSpPr>
                <p:cNvPr id="148" name="Rechthoek 147">
                  <a:extLst>
                    <a:ext uri="{FF2B5EF4-FFF2-40B4-BE49-F238E27FC236}">
                      <a16:creationId xmlns:a16="http://schemas.microsoft.com/office/drawing/2014/main" id="{8D6FFAFA-8145-4CA2-8A31-33E6B8C2510B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9" name="Ovaal 148">
                  <a:extLst>
                    <a:ext uri="{FF2B5EF4-FFF2-40B4-BE49-F238E27FC236}">
                      <a16:creationId xmlns:a16="http://schemas.microsoft.com/office/drawing/2014/main" id="{48B993D2-E476-415A-A284-1B0BD8329CFF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8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0" name="Vrije vorm: vorm 149">
                  <a:extLst>
                    <a:ext uri="{FF2B5EF4-FFF2-40B4-BE49-F238E27FC236}">
                      <a16:creationId xmlns:a16="http://schemas.microsoft.com/office/drawing/2014/main" id="{8A46086A-0516-47C4-A063-13FC3F917D06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8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1" name="Rechthoek: afgeronde hoeken 150">
                  <a:extLst>
                    <a:ext uri="{FF2B5EF4-FFF2-40B4-BE49-F238E27FC236}">
                      <a16:creationId xmlns:a16="http://schemas.microsoft.com/office/drawing/2014/main" id="{0BDDBC02-D0D3-44FF-AD17-DED5FB4CF682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152" name="Rechte verbindingslijn 151">
                  <a:extLst>
                    <a:ext uri="{FF2B5EF4-FFF2-40B4-BE49-F238E27FC236}">
                      <a16:creationId xmlns:a16="http://schemas.microsoft.com/office/drawing/2014/main" id="{E6C44942-1F94-4AC6-B43F-801C706FF14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53" name="Rechte verbindingslijn 152">
                  <a:extLst>
                    <a:ext uri="{FF2B5EF4-FFF2-40B4-BE49-F238E27FC236}">
                      <a16:creationId xmlns:a16="http://schemas.microsoft.com/office/drawing/2014/main" id="{53190E24-C007-4CAF-8937-5D0F8B8A77AA}"/>
                    </a:ext>
                  </a:extLst>
                </p:cNvPr>
                <p:cNvCxnSpPr>
                  <a:cxnSpLocks/>
                  <a:stCxn id="151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95" name="Ovaal 94">
                <a:extLst>
                  <a:ext uri="{FF2B5EF4-FFF2-40B4-BE49-F238E27FC236}">
                    <a16:creationId xmlns:a16="http://schemas.microsoft.com/office/drawing/2014/main" id="{607B76C0-2631-4C64-9671-BC832B030003}"/>
                  </a:ext>
                </a:extLst>
              </p:cNvPr>
              <p:cNvSpPr/>
              <p:nvPr userDrawn="1"/>
            </p:nvSpPr>
            <p:spPr>
              <a:xfrm>
                <a:off x="-3603587" y="172970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96" name="Rechthoek 95">
                <a:extLst>
                  <a:ext uri="{FF2B5EF4-FFF2-40B4-BE49-F238E27FC236}">
                    <a16:creationId xmlns:a16="http://schemas.microsoft.com/office/drawing/2014/main" id="{D8F6AF77-70A5-4C3F-8185-B8F51F293A1E}"/>
                  </a:ext>
                </a:extLst>
              </p:cNvPr>
              <p:cNvSpPr/>
              <p:nvPr userDrawn="1"/>
            </p:nvSpPr>
            <p:spPr>
              <a:xfrm>
                <a:off x="-3319415" y="1729710"/>
                <a:ext cx="2944682" cy="32633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Selecteer de gewenste afbeelding</a:t>
                </a:r>
                <a:b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en klik op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‘Invoegen’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97" name="Groep 96">
                <a:extLst>
                  <a:ext uri="{FF2B5EF4-FFF2-40B4-BE49-F238E27FC236}">
                    <a16:creationId xmlns:a16="http://schemas.microsoft.com/office/drawing/2014/main" id="{2C4B4D72-36AC-4451-A818-FCE1547F6817}"/>
                  </a:ext>
                </a:extLst>
              </p:cNvPr>
              <p:cNvGrpSpPr/>
              <p:nvPr userDrawn="1"/>
            </p:nvGrpSpPr>
            <p:grpSpPr>
              <a:xfrm>
                <a:off x="-3311319" y="2164285"/>
                <a:ext cx="825500" cy="209550"/>
                <a:chOff x="13504624" y="2482850"/>
                <a:chExt cx="825500" cy="209550"/>
              </a:xfrm>
            </p:grpSpPr>
            <p:sp>
              <p:nvSpPr>
                <p:cNvPr id="145" name="Rechthoek 144">
                  <a:extLst>
                    <a:ext uri="{FF2B5EF4-FFF2-40B4-BE49-F238E27FC236}">
                      <a16:creationId xmlns:a16="http://schemas.microsoft.com/office/drawing/2014/main" id="{6340CB71-0BE7-4228-9168-C3B6AF6BCA86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Invoegen</a:t>
                  </a:r>
                </a:p>
              </p:txBody>
            </p:sp>
            <p:cxnSp>
              <p:nvCxnSpPr>
                <p:cNvPr id="146" name="Rechte verbindingslijn 145">
                  <a:extLst>
                    <a:ext uri="{FF2B5EF4-FFF2-40B4-BE49-F238E27FC236}">
                      <a16:creationId xmlns:a16="http://schemas.microsoft.com/office/drawing/2014/main" id="{2150BF26-C2F2-4CCE-AE10-2A5A2FD9E858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147" name="Gelijkbenige driehoek 146">
                  <a:extLst>
                    <a:ext uri="{FF2B5EF4-FFF2-40B4-BE49-F238E27FC236}">
                      <a16:creationId xmlns:a16="http://schemas.microsoft.com/office/drawing/2014/main" id="{EB879407-C19D-4C10-88D2-2EE95FE674FD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9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98" name="Ovaal 97">
                <a:extLst>
                  <a:ext uri="{FF2B5EF4-FFF2-40B4-BE49-F238E27FC236}">
                    <a16:creationId xmlns:a16="http://schemas.microsoft.com/office/drawing/2014/main" id="{B660CBE6-30D7-4C23-8FAE-BCF1797081B8}"/>
                  </a:ext>
                </a:extLst>
              </p:cNvPr>
              <p:cNvSpPr/>
              <p:nvPr userDrawn="1"/>
            </p:nvSpPr>
            <p:spPr>
              <a:xfrm>
                <a:off x="-3603587" y="255335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99" name="Rechthoek 98">
                <a:extLst>
                  <a:ext uri="{FF2B5EF4-FFF2-40B4-BE49-F238E27FC236}">
                    <a16:creationId xmlns:a16="http://schemas.microsoft.com/office/drawing/2014/main" id="{65D274AB-CE59-490A-9550-DFBD46A3E974}"/>
                  </a:ext>
                </a:extLst>
              </p:cNvPr>
              <p:cNvSpPr/>
              <p:nvPr userDrawn="1"/>
            </p:nvSpPr>
            <p:spPr>
              <a:xfrm>
                <a:off x="-3319416" y="2553360"/>
                <a:ext cx="3126341" cy="462795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Klik met de rechter muisknop op de miniatuurweergave van de dia aan de linkerkant van het scherm en kies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‘Dia herstellen’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100" name="ICOON_info">
                <a:extLst>
                  <a:ext uri="{FF2B5EF4-FFF2-40B4-BE49-F238E27FC236}">
                    <a16:creationId xmlns:a16="http://schemas.microsoft.com/office/drawing/2014/main" id="{4A370A45-66BD-48FB-A326-6CE7B3D7B997}"/>
                  </a:ext>
                </a:extLst>
              </p:cNvPr>
              <p:cNvGrpSpPr/>
              <p:nvPr userDrawn="1"/>
            </p:nvGrpSpPr>
            <p:grpSpPr>
              <a:xfrm>
                <a:off x="-376736" y="5894045"/>
                <a:ext cx="283685" cy="283685"/>
                <a:chOff x="-510741" y="5913713"/>
                <a:chExt cx="267555" cy="267555"/>
              </a:xfrm>
            </p:grpSpPr>
            <p:sp>
              <p:nvSpPr>
                <p:cNvPr id="143" name="Ovaal 142">
                  <a:extLst>
                    <a:ext uri="{FF2B5EF4-FFF2-40B4-BE49-F238E27FC236}">
                      <a16:creationId xmlns:a16="http://schemas.microsoft.com/office/drawing/2014/main" id="{A1DF2431-A251-462B-8CB8-4550F3F694A0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1600" cap="all" baseline="0" noProof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4" name="Graphic 163" descr="Informatie">
                  <a:extLst>
                    <a:ext uri="{FF2B5EF4-FFF2-40B4-BE49-F238E27FC236}">
                      <a16:creationId xmlns:a16="http://schemas.microsoft.com/office/drawing/2014/main" id="{9B3228A7-E3AA-4F3D-B29E-F8D71B31F346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nl-NL" sz="20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01" name="Ovaal 100">
                <a:extLst>
                  <a:ext uri="{FF2B5EF4-FFF2-40B4-BE49-F238E27FC236}">
                    <a16:creationId xmlns:a16="http://schemas.microsoft.com/office/drawing/2014/main" id="{C114AF41-4217-444D-9485-8A814C5FFC7A}"/>
                  </a:ext>
                </a:extLst>
              </p:cNvPr>
              <p:cNvSpPr/>
              <p:nvPr userDrawn="1"/>
            </p:nvSpPr>
            <p:spPr>
              <a:xfrm>
                <a:off x="-3603587" y="414578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</a:p>
            </p:txBody>
          </p:sp>
          <p:sp>
            <p:nvSpPr>
              <p:cNvPr id="102" name="Rechthoek 101">
                <a:extLst>
                  <a:ext uri="{FF2B5EF4-FFF2-40B4-BE49-F238E27FC236}">
                    <a16:creationId xmlns:a16="http://schemas.microsoft.com/office/drawing/2014/main" id="{F10682A1-BE33-49D1-B4DF-756A16CBC826}"/>
                  </a:ext>
                </a:extLst>
              </p:cNvPr>
              <p:cNvSpPr/>
              <p:nvPr userDrawn="1"/>
            </p:nvSpPr>
            <p:spPr>
              <a:xfrm>
                <a:off x="-3319415" y="4145790"/>
                <a:ext cx="2944682" cy="97979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Om de afbeelding te schalen of bij te snijden, ga naar de tab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‘Hulpmiddelen voor afbeeldingen - Opmaak’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en klik op de knop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‘Bijsnijden’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Schaal met de bolletjes de afbeelding en met de hoekjes het afbeeldingskader.</a:t>
                </a:r>
              </a:p>
            </p:txBody>
          </p:sp>
          <p:grpSp>
            <p:nvGrpSpPr>
              <p:cNvPr id="103" name="Groep 102">
                <a:extLst>
                  <a:ext uri="{FF2B5EF4-FFF2-40B4-BE49-F238E27FC236}">
                    <a16:creationId xmlns:a16="http://schemas.microsoft.com/office/drawing/2014/main" id="{5A129426-3EB4-4953-B146-59BA6047F604}"/>
                  </a:ext>
                </a:extLst>
              </p:cNvPr>
              <p:cNvGrpSpPr/>
              <p:nvPr userDrawn="1"/>
            </p:nvGrpSpPr>
            <p:grpSpPr>
              <a:xfrm>
                <a:off x="-3408294" y="5236167"/>
                <a:ext cx="622283" cy="612919"/>
                <a:chOff x="12617641" y="3403239"/>
                <a:chExt cx="752963" cy="741634"/>
              </a:xfrm>
            </p:grpSpPr>
            <p:grpSp>
              <p:nvGrpSpPr>
                <p:cNvPr id="127" name="Groep 126">
                  <a:extLst>
                    <a:ext uri="{FF2B5EF4-FFF2-40B4-BE49-F238E27FC236}">
                      <a16:creationId xmlns:a16="http://schemas.microsoft.com/office/drawing/2014/main" id="{C83CD798-ACC7-4943-AAFB-34365144416A}"/>
                    </a:ext>
                  </a:extLst>
                </p:cNvPr>
                <p:cNvGrpSpPr/>
                <p:nvPr userDrawn="1"/>
              </p:nvGrpSpPr>
              <p:grpSpPr>
                <a:xfrm>
                  <a:off x="12771550" y="3403239"/>
                  <a:ext cx="467156" cy="448491"/>
                  <a:chOff x="12782177" y="3403239"/>
                  <a:chExt cx="467156" cy="448491"/>
                </a:xfrm>
              </p:grpSpPr>
              <p:grpSp>
                <p:nvGrpSpPr>
                  <p:cNvPr id="130" name="Groep 129">
                    <a:extLst>
                      <a:ext uri="{FF2B5EF4-FFF2-40B4-BE49-F238E27FC236}">
                        <a16:creationId xmlns:a16="http://schemas.microsoft.com/office/drawing/2014/main" id="{A037502B-0568-42CD-96A5-341F14A98E0C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82177" y="3403239"/>
                    <a:ext cx="412972" cy="396132"/>
                    <a:chOff x="13554906" y="3320109"/>
                    <a:chExt cx="443912" cy="425811"/>
                  </a:xfrm>
                </p:grpSpPr>
                <p:grpSp>
                  <p:nvGrpSpPr>
                    <p:cNvPr id="137" name="Groep 136">
                      <a:extLst>
                        <a:ext uri="{FF2B5EF4-FFF2-40B4-BE49-F238E27FC236}">
                          <a16:creationId xmlns:a16="http://schemas.microsoft.com/office/drawing/2014/main" id="{BEB17798-8BC5-4AC2-A05C-44C1649508FA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3554906" y="3320109"/>
                      <a:ext cx="443912" cy="425811"/>
                      <a:chOff x="12909684" y="1276143"/>
                      <a:chExt cx="443912" cy="425811"/>
                    </a:xfrm>
                  </p:grpSpPr>
                  <p:sp>
                    <p:nvSpPr>
                      <p:cNvPr id="140" name="Rechthoek 139">
                        <a:extLst>
                          <a:ext uri="{FF2B5EF4-FFF2-40B4-BE49-F238E27FC236}">
                            <a16:creationId xmlns:a16="http://schemas.microsoft.com/office/drawing/2014/main" id="{007B5D00-7714-4962-A9F6-95871CF13FE2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443912" cy="425811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818181"/>
                        </a:solidFill>
                        <a:prstDash val="dash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</a:pPr>
                        <a:endParaRPr lang="nl-NL" sz="800" b="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141" name="Rechthoek 140">
                        <a:extLst>
                          <a:ext uri="{FF2B5EF4-FFF2-40B4-BE49-F238E27FC236}">
                            <a16:creationId xmlns:a16="http://schemas.microsoft.com/office/drawing/2014/main" id="{D2FADF04-3C36-480A-8AEF-919901909235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261629" cy="25780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solidFill>
                          <a:srgbClr val="81818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</a:pPr>
                        <a:endParaRPr lang="nl-NL" sz="800" b="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142" name="Ovaal 141">
                        <a:extLst>
                          <a:ext uri="{FF2B5EF4-FFF2-40B4-BE49-F238E27FC236}">
                            <a16:creationId xmlns:a16="http://schemas.microsoft.com/office/drawing/2014/main" id="{522EDD9F-0C02-4823-9E06-8B5B1937B19F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3069071" y="1308711"/>
                        <a:ext cx="72188" cy="72188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l"/>
                        <a:endParaRPr lang="nl-NL" sz="1000" b="1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  <p:pic>
                  <p:nvPicPr>
                    <p:cNvPr id="138" name="Afbeelding 137">
                      <a:extLst>
                        <a:ext uri="{FF2B5EF4-FFF2-40B4-BE49-F238E27FC236}">
                          <a16:creationId xmlns:a16="http://schemas.microsoft.com/office/drawing/2014/main" id="{B1A3CCC3-A821-4FFB-891F-A489FDC03176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2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3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3567296" y="3424992"/>
                      <a:ext cx="173367" cy="14022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39" name="Afbeelding 138">
                      <a:extLst>
                        <a:ext uri="{FF2B5EF4-FFF2-40B4-BE49-F238E27FC236}">
                          <a16:creationId xmlns:a16="http://schemas.microsoft.com/office/drawing/2014/main" id="{EAF60539-FE1D-4384-BCFA-7A7208C11D71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2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3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flipH="1">
                      <a:off x="13635599" y="3453788"/>
                      <a:ext cx="173367" cy="111424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31" name="Groep 130">
                    <a:extLst>
                      <a:ext uri="{FF2B5EF4-FFF2-40B4-BE49-F238E27FC236}">
                        <a16:creationId xmlns:a16="http://schemas.microsoft.com/office/drawing/2014/main" id="{B773DC05-7D80-4A77-B673-AC614EA262CE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103513" y="3705268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135" name="Rechthoek 134">
                      <a:extLst>
                        <a:ext uri="{FF2B5EF4-FFF2-40B4-BE49-F238E27FC236}">
                          <a16:creationId xmlns:a16="http://schemas.microsoft.com/office/drawing/2014/main" id="{123F3359-348B-4057-B040-01086FA5A1A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36" name="Rechthoek 135">
                      <a:extLst>
                        <a:ext uri="{FF2B5EF4-FFF2-40B4-BE49-F238E27FC236}">
                          <a16:creationId xmlns:a16="http://schemas.microsoft.com/office/drawing/2014/main" id="{E5B50837-0AE3-4663-804A-DEDE4B07238B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grpSp>
                <p:nvGrpSpPr>
                  <p:cNvPr id="132" name="Groep 131">
                    <a:extLst>
                      <a:ext uri="{FF2B5EF4-FFF2-40B4-BE49-F238E27FC236}">
                        <a16:creationId xmlns:a16="http://schemas.microsoft.com/office/drawing/2014/main" id="{5F545514-C9DE-4093-9973-886FF8414D3B}"/>
                      </a:ext>
                    </a:extLst>
                  </p:cNvPr>
                  <p:cNvGrpSpPr/>
                  <p:nvPr userDrawn="1"/>
                </p:nvGrpSpPr>
                <p:grpSpPr>
                  <a:xfrm rot="10800000">
                    <a:off x="13061402" y="3665637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133" name="Rechthoek 132">
                      <a:extLst>
                        <a:ext uri="{FF2B5EF4-FFF2-40B4-BE49-F238E27FC236}">
                          <a16:creationId xmlns:a16="http://schemas.microsoft.com/office/drawing/2014/main" id="{24687C32-71C9-4107-8112-46A1C96F617D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34" name="Rechthoek 133">
                      <a:extLst>
                        <a:ext uri="{FF2B5EF4-FFF2-40B4-BE49-F238E27FC236}">
                          <a16:creationId xmlns:a16="http://schemas.microsoft.com/office/drawing/2014/main" id="{C3E146B9-63A1-4C32-BF5F-750D4D661926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  <p:sp>
              <p:nvSpPr>
                <p:cNvPr id="128" name="Rechthoek 127">
                  <a:extLst>
                    <a:ext uri="{FF2B5EF4-FFF2-40B4-BE49-F238E27FC236}">
                      <a16:creationId xmlns:a16="http://schemas.microsoft.com/office/drawing/2014/main" id="{4C330749-0B5A-4AA9-AE94-757385E405D5}"/>
                    </a:ext>
                  </a:extLst>
                </p:cNvPr>
                <p:cNvSpPr/>
                <p:nvPr userDrawn="1"/>
              </p:nvSpPr>
              <p:spPr>
                <a:xfrm>
                  <a:off x="12617641" y="3889890"/>
                  <a:ext cx="752963" cy="16117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Bijsnijden</a:t>
                  </a:r>
                </a:p>
              </p:txBody>
            </p:sp>
            <p:sp>
              <p:nvSpPr>
                <p:cNvPr id="129" name="Gelijkbenige driehoek 128">
                  <a:extLst>
                    <a:ext uri="{FF2B5EF4-FFF2-40B4-BE49-F238E27FC236}">
                      <a16:creationId xmlns:a16="http://schemas.microsoft.com/office/drawing/2014/main" id="{B07D8EC5-71C1-4451-B886-6E760EFD3373}"/>
                    </a:ext>
                  </a:extLst>
                </p:cNvPr>
                <p:cNvSpPr/>
                <p:nvPr userDrawn="1"/>
              </p:nvSpPr>
              <p:spPr>
                <a:xfrm rot="10800000">
                  <a:off x="12950688" y="4093726"/>
                  <a:ext cx="86866" cy="51147"/>
                </a:xfrm>
                <a:prstGeom prst="triangle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04" name="Rechthoek 103">
                <a:extLst>
                  <a:ext uri="{FF2B5EF4-FFF2-40B4-BE49-F238E27FC236}">
                    <a16:creationId xmlns:a16="http://schemas.microsoft.com/office/drawing/2014/main" id="{67BCEE61-CD38-4363-A75C-A54AA0C65848}"/>
                  </a:ext>
                </a:extLst>
              </p:cNvPr>
              <p:cNvSpPr/>
              <p:nvPr userDrawn="1"/>
            </p:nvSpPr>
            <p:spPr>
              <a:xfrm>
                <a:off x="-3316836" y="3119689"/>
                <a:ext cx="1239216" cy="719917"/>
              </a:xfrm>
              <a:prstGeom prst="rect">
                <a:avLst/>
              </a:prstGeom>
              <a:pattFill prst="wdUpDiag">
                <a:fgClr>
                  <a:srgbClr val="E0E0E0"/>
                </a:fgClr>
                <a:bgClr>
                  <a:srgbClr val="ECECEC"/>
                </a:bgClr>
              </a:pattFill>
              <a:ln w="12700">
                <a:solidFill>
                  <a:srgbClr val="D3D3D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0" i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05" name="Groep 104">
                <a:extLst>
                  <a:ext uri="{FF2B5EF4-FFF2-40B4-BE49-F238E27FC236}">
                    <a16:creationId xmlns:a16="http://schemas.microsoft.com/office/drawing/2014/main" id="{087AD5F4-67CB-4D91-905D-87FE96B241C3}"/>
                  </a:ext>
                </a:extLst>
              </p:cNvPr>
              <p:cNvGrpSpPr/>
              <p:nvPr userDrawn="1"/>
            </p:nvGrpSpPr>
            <p:grpSpPr>
              <a:xfrm>
                <a:off x="-2485819" y="3399207"/>
                <a:ext cx="1222990" cy="563933"/>
                <a:chOff x="-2485819" y="3399207"/>
                <a:chExt cx="1222990" cy="563933"/>
              </a:xfrm>
            </p:grpSpPr>
            <p:sp>
              <p:nvSpPr>
                <p:cNvPr id="106" name="Rechthoek 105">
                  <a:extLst>
                    <a:ext uri="{FF2B5EF4-FFF2-40B4-BE49-F238E27FC236}">
                      <a16:creationId xmlns:a16="http://schemas.microsoft.com/office/drawing/2014/main" id="{91A2C1CD-5D82-4608-B53E-A2FC959D7E31}"/>
                    </a:ext>
                  </a:extLst>
                </p:cNvPr>
                <p:cNvSpPr/>
                <p:nvPr userDrawn="1"/>
              </p:nvSpPr>
              <p:spPr>
                <a:xfrm>
                  <a:off x="-2485819" y="3399207"/>
                  <a:ext cx="1176476" cy="504851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7" name="Rechthoek 106">
                  <a:extLst>
                    <a:ext uri="{FF2B5EF4-FFF2-40B4-BE49-F238E27FC236}">
                      <a16:creationId xmlns:a16="http://schemas.microsoft.com/office/drawing/2014/main" id="{D3577340-8511-4B5A-B9A5-187652BF0F61}"/>
                    </a:ext>
                  </a:extLst>
                </p:cNvPr>
                <p:cNvSpPr/>
                <p:nvPr userDrawn="1"/>
              </p:nvSpPr>
              <p:spPr>
                <a:xfrm>
                  <a:off x="-2479584" y="3652838"/>
                  <a:ext cx="1164007" cy="246701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08" name="Groep 107">
                  <a:extLst>
                    <a:ext uri="{FF2B5EF4-FFF2-40B4-BE49-F238E27FC236}">
                      <a16:creationId xmlns:a16="http://schemas.microsoft.com/office/drawing/2014/main" id="{9ABADED8-012B-4948-BFB1-8EA18BD1B3D6}"/>
                    </a:ext>
                  </a:extLst>
                </p:cNvPr>
                <p:cNvGrpSpPr/>
                <p:nvPr userDrawn="1"/>
              </p:nvGrpSpPr>
              <p:grpSpPr>
                <a:xfrm>
                  <a:off x="-2403869" y="3460544"/>
                  <a:ext cx="155951" cy="131922"/>
                  <a:chOff x="12968836" y="3354170"/>
                  <a:chExt cx="404806" cy="342433"/>
                </a:xfrm>
              </p:grpSpPr>
              <p:sp>
                <p:nvSpPr>
                  <p:cNvPr id="121" name="Rechthoek: afgeronde hoeken 120">
                    <a:extLst>
                      <a:ext uri="{FF2B5EF4-FFF2-40B4-BE49-F238E27FC236}">
                        <a16:creationId xmlns:a16="http://schemas.microsoft.com/office/drawing/2014/main" id="{9E2062BA-C72C-4B7A-8361-C96483DD521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nl-NL" sz="800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2" name="Rechthoek 121">
                    <a:extLst>
                      <a:ext uri="{FF2B5EF4-FFF2-40B4-BE49-F238E27FC236}">
                        <a16:creationId xmlns:a16="http://schemas.microsoft.com/office/drawing/2014/main" id="{053DBF60-65D8-4F02-9429-2019422DD33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3" name="Rechthoek 122">
                    <a:extLst>
                      <a:ext uri="{FF2B5EF4-FFF2-40B4-BE49-F238E27FC236}">
                        <a16:creationId xmlns:a16="http://schemas.microsoft.com/office/drawing/2014/main" id="{5DFC4BFA-2B01-422C-9046-25642AEDF02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4" name="Rechthoek 123">
                    <a:extLst>
                      <a:ext uri="{FF2B5EF4-FFF2-40B4-BE49-F238E27FC236}">
                        <a16:creationId xmlns:a16="http://schemas.microsoft.com/office/drawing/2014/main" id="{6AEC0B39-AC4F-4E1E-8516-BAAE8093FF0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5" name="Rechthoek 124">
                    <a:extLst>
                      <a:ext uri="{FF2B5EF4-FFF2-40B4-BE49-F238E27FC236}">
                        <a16:creationId xmlns:a16="http://schemas.microsoft.com/office/drawing/2014/main" id="{1ADDA1CF-32AA-4782-A2D6-63AF68F4E00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6" name="Rechthoek 125">
                    <a:extLst>
                      <a:ext uri="{FF2B5EF4-FFF2-40B4-BE49-F238E27FC236}">
                        <a16:creationId xmlns:a16="http://schemas.microsoft.com/office/drawing/2014/main" id="{2F1675AF-BD38-450C-88D8-20723F8DB73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09" name="Groep 108">
                  <a:extLst>
                    <a:ext uri="{FF2B5EF4-FFF2-40B4-BE49-F238E27FC236}">
                      <a16:creationId xmlns:a16="http://schemas.microsoft.com/office/drawing/2014/main" id="{EB5A0BE5-194C-4DC0-8134-87EBE2476D48}"/>
                    </a:ext>
                  </a:extLst>
                </p:cNvPr>
                <p:cNvGrpSpPr/>
                <p:nvPr userDrawn="1"/>
              </p:nvGrpSpPr>
              <p:grpSpPr>
                <a:xfrm>
                  <a:off x="-2423424" y="3690208"/>
                  <a:ext cx="166739" cy="218963"/>
                  <a:chOff x="12940828" y="3950597"/>
                  <a:chExt cx="432813" cy="568367"/>
                </a:xfrm>
              </p:grpSpPr>
              <p:grpSp>
                <p:nvGrpSpPr>
                  <p:cNvPr id="113" name="Groep 112">
                    <a:extLst>
                      <a:ext uri="{FF2B5EF4-FFF2-40B4-BE49-F238E27FC236}">
                        <a16:creationId xmlns:a16="http://schemas.microsoft.com/office/drawing/2014/main" id="{71720AF4-3597-47C7-B3C1-64AF249DB57A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000382" y="4006891"/>
                    <a:ext cx="373259" cy="315747"/>
                    <a:chOff x="12968836" y="3354170"/>
                    <a:chExt cx="404806" cy="342433"/>
                  </a:xfrm>
                </p:grpSpPr>
                <p:sp>
                  <p:nvSpPr>
                    <p:cNvPr id="115" name="Rechthoek: afgeronde hoeken 114">
                      <a:extLst>
                        <a:ext uri="{FF2B5EF4-FFF2-40B4-BE49-F238E27FC236}">
                          <a16:creationId xmlns:a16="http://schemas.microsoft.com/office/drawing/2014/main" id="{0E1E92EA-F9D6-4B7C-BE2C-036C2C538E2A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68836" y="3354170"/>
                      <a:ext cx="404806" cy="342433"/>
                    </a:xfrm>
                    <a:prstGeom prst="roundRect">
                      <a:avLst>
                        <a:gd name="adj" fmla="val 2911"/>
                      </a:avLst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16" name="Rechthoek 115">
                      <a:extLst>
                        <a:ext uri="{FF2B5EF4-FFF2-40B4-BE49-F238E27FC236}">
                          <a16:creationId xmlns:a16="http://schemas.microsoft.com/office/drawing/2014/main" id="{B991FC73-AE66-4592-8BBC-C8D3BF3FD46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0" y="3401181"/>
                      <a:ext cx="305213" cy="41563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17" name="Rechthoek 116">
                      <a:extLst>
                        <a:ext uri="{FF2B5EF4-FFF2-40B4-BE49-F238E27FC236}">
                          <a16:creationId xmlns:a16="http://schemas.microsoft.com/office/drawing/2014/main" id="{3B6925B8-E137-4A5B-A86F-2ADCEF2D6E2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1" y="3471575"/>
                      <a:ext cx="118778" cy="181691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18" name="Rechthoek 117">
                      <a:extLst>
                        <a:ext uri="{FF2B5EF4-FFF2-40B4-BE49-F238E27FC236}">
                          <a16:creationId xmlns:a16="http://schemas.microsoft.com/office/drawing/2014/main" id="{2E48646D-BB69-4A87-9142-20404185B88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481982"/>
                      <a:ext cx="13527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19" name="Rechthoek 118">
                      <a:extLst>
                        <a:ext uri="{FF2B5EF4-FFF2-40B4-BE49-F238E27FC236}">
                          <a16:creationId xmlns:a16="http://schemas.microsoft.com/office/drawing/2014/main" id="{94CFE4D0-F48F-44AD-9FE6-35D30AD8882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554800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20" name="Rechthoek 119">
                      <a:extLst>
                        <a:ext uri="{FF2B5EF4-FFF2-40B4-BE49-F238E27FC236}">
                          <a16:creationId xmlns:a16="http://schemas.microsoft.com/office/drawing/2014/main" id="{6FB94EDA-A507-4EB8-848E-387B3C38E6BD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627618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sp>
                <p:nvSpPr>
                  <p:cNvPr id="114" name="Boog 113">
                    <a:extLst>
                      <a:ext uri="{FF2B5EF4-FFF2-40B4-BE49-F238E27FC236}">
                        <a16:creationId xmlns:a16="http://schemas.microsoft.com/office/drawing/2014/main" id="{4F619083-C826-41FE-9921-60BDA10A3B8F}"/>
                      </a:ext>
                    </a:extLst>
                  </p:cNvPr>
                  <p:cNvSpPr/>
                  <p:nvPr userDrawn="1"/>
                </p:nvSpPr>
                <p:spPr>
                  <a:xfrm rot="17637075">
                    <a:off x="12776155" y="4115270"/>
                    <a:ext cx="568367" cy="239021"/>
                  </a:xfrm>
                  <a:prstGeom prst="arc">
                    <a:avLst>
                      <a:gd name="adj1" fmla="val 15959368"/>
                      <a:gd name="adj2" fmla="val 1354623"/>
                    </a:avLst>
                  </a:prstGeom>
                  <a:noFill/>
                  <a:ln w="19050" cap="flat" cmpd="sng" algn="ctr">
                    <a:solidFill>
                      <a:srgbClr val="4D82B8"/>
                    </a:solidFill>
                    <a:prstDash val="solid"/>
                    <a:headEnd type="arrow" w="med" len="sm"/>
                  </a:ln>
                  <a:effectLst/>
                </p:spPr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nl-NL" sz="24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110" name="Tekstvak 109">
                  <a:extLst>
                    <a:ext uri="{FF2B5EF4-FFF2-40B4-BE49-F238E27FC236}">
                      <a16:creationId xmlns:a16="http://schemas.microsoft.com/office/drawing/2014/main" id="{B2F5D538-A381-4C7A-BA69-D69DC9395CCD}"/>
                    </a:ext>
                  </a:extLst>
                </p:cNvPr>
                <p:cNvSpPr txBox="1"/>
                <p:nvPr userDrawn="1"/>
              </p:nvSpPr>
              <p:spPr>
                <a:xfrm>
                  <a:off x="-2245455" y="3460544"/>
                  <a:ext cx="896116" cy="134709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kern="1200" noProof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Indeling</a:t>
                  </a:r>
                </a:p>
              </p:txBody>
            </p:sp>
            <p:sp>
              <p:nvSpPr>
                <p:cNvPr id="111" name="Tekstvak 110">
                  <a:extLst>
                    <a:ext uri="{FF2B5EF4-FFF2-40B4-BE49-F238E27FC236}">
                      <a16:creationId xmlns:a16="http://schemas.microsoft.com/office/drawing/2014/main" id="{DE2B0D4B-640A-4039-9400-613CF210746B}"/>
                    </a:ext>
                  </a:extLst>
                </p:cNvPr>
                <p:cNvSpPr txBox="1"/>
                <p:nvPr userDrawn="1"/>
              </p:nvSpPr>
              <p:spPr>
                <a:xfrm>
                  <a:off x="-2258884" y="3712980"/>
                  <a:ext cx="909545" cy="126416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kern="1200" noProof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Dia Herstellen</a:t>
                  </a:r>
                </a:p>
              </p:txBody>
            </p:sp>
            <p:sp>
              <p:nvSpPr>
                <p:cNvPr id="112" name="Vrije vorm: vorm 111">
                  <a:extLst>
                    <a:ext uri="{FF2B5EF4-FFF2-40B4-BE49-F238E27FC236}">
                      <a16:creationId xmlns:a16="http://schemas.microsoft.com/office/drawing/2014/main" id="{9CBE4060-53ED-490E-A65F-1513B13A4BD7}"/>
                    </a:ext>
                  </a:extLst>
                </p:cNvPr>
                <p:cNvSpPr/>
                <p:nvPr userDrawn="1"/>
              </p:nvSpPr>
              <p:spPr>
                <a:xfrm>
                  <a:off x="-1360391" y="3783140"/>
                  <a:ext cx="97562" cy="180000"/>
                </a:xfrm>
                <a:custGeom>
                  <a:avLst/>
                  <a:gdLst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41194 w 880280"/>
                    <a:gd name="connsiteY2" fmla="*/ 96899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27546 w 880280"/>
                    <a:gd name="connsiteY2" fmla="*/ 975815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00250 w 880280"/>
                    <a:gd name="connsiteY2" fmla="*/ 100311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11791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498144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80280" h="1624084">
                      <a:moveTo>
                        <a:pt x="0" y="0"/>
                      </a:moveTo>
                      <a:lnTo>
                        <a:pt x="0" y="1262418"/>
                      </a:lnTo>
                      <a:lnTo>
                        <a:pt x="313898" y="996287"/>
                      </a:lnTo>
                      <a:lnTo>
                        <a:pt x="620973" y="1624084"/>
                      </a:lnTo>
                      <a:lnTo>
                        <a:pt x="839337" y="1480782"/>
                      </a:lnTo>
                      <a:lnTo>
                        <a:pt x="498144" y="900753"/>
                      </a:lnTo>
                      <a:lnTo>
                        <a:pt x="880280" y="8939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1600" cap="all" baseline="0" noProof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sp>
        <p:nvSpPr>
          <p:cNvPr id="156" name="Tijdelijke aanduiding voor tekst 21">
            <a:extLst>
              <a:ext uri="{FF2B5EF4-FFF2-40B4-BE49-F238E27FC236}">
                <a16:creationId xmlns:a16="http://schemas.microsoft.com/office/drawing/2014/main" id="{E2725513-E4FD-441E-BC42-210025C328A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913663" y="720000"/>
            <a:ext cx="555102" cy="552619"/>
          </a:xfrm>
          <a:blipFill>
            <a:blip r:embed="rId4"/>
            <a:srcRect/>
            <a:stretch>
              <a:fillRect l="224" r="224"/>
            </a:stretch>
          </a:blipFill>
          <a:effectLst/>
        </p:spPr>
        <p:txBody>
          <a:bodyPr/>
          <a:lstStyle>
            <a:lvl1pPr marL="0" indent="0">
              <a:buNone/>
              <a:defRPr>
                <a:solidFill>
                  <a:schemeClr val="accent4"/>
                </a:solidFill>
              </a:defRPr>
            </a:lvl1pPr>
          </a:lstStyle>
          <a:p>
            <a:pPr lvl="0"/>
            <a:r>
              <a:rPr lang="nl-NL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81238899"/>
      </p:ext>
    </p:extLst>
  </p:cSld>
  <p:clrMapOvr>
    <a:masterClrMapping/>
  </p:clrMapOvr>
  <p:transition spd="slow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AFBEELDING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jdelijke aanduiding voor tekst 21">
            <a:extLst>
              <a:ext uri="{FF2B5EF4-FFF2-40B4-BE49-F238E27FC236}">
                <a16:creationId xmlns:a16="http://schemas.microsoft.com/office/drawing/2014/main" id="{CCB3AD76-C479-4EAF-A253-8092354A30B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0"/>
            <a:ext cx="12192000" cy="1879200"/>
          </a:xfrm>
          <a:solidFill>
            <a:schemeClr val="accent5"/>
          </a:solidFill>
          <a:effectLst/>
        </p:spPr>
        <p:txBody>
          <a:bodyPr/>
          <a:lstStyle>
            <a:lvl1pPr marL="0" indent="0">
              <a:buNone/>
              <a:defRPr>
                <a:solidFill>
                  <a:schemeClr val="accent4"/>
                </a:solidFill>
              </a:defRPr>
            </a:lvl1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9720000" cy="344525"/>
          </a:xfrm>
        </p:spPr>
        <p:txBody>
          <a:bodyPr/>
          <a:lstStyle/>
          <a:p>
            <a:r>
              <a:rPr lang="nl-NL" noProof="0"/>
              <a:t>Plaats de titel van de dia hier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720000" y="1878342"/>
            <a:ext cx="3957049" cy="3927864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noProof="0" err="1"/>
              <a:t>Bullet</a:t>
            </a:r>
            <a:endParaRPr lang="nl-NL" noProof="0"/>
          </a:p>
          <a:p>
            <a:pPr lvl="1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#1</a:t>
            </a:r>
          </a:p>
          <a:p>
            <a:pPr lvl="2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#2</a:t>
            </a:r>
          </a:p>
          <a:p>
            <a:pPr lvl="3"/>
            <a:r>
              <a:rPr lang="nl-NL" noProof="0"/>
              <a:t>Leestekst</a:t>
            </a:r>
          </a:p>
          <a:p>
            <a:pPr lvl="4"/>
            <a:r>
              <a:rPr lang="nl-NL" noProof="0"/>
              <a:t>Kop #1</a:t>
            </a:r>
          </a:p>
          <a:p>
            <a:pPr lvl="5"/>
            <a:r>
              <a:rPr lang="nl-NL" noProof="0"/>
              <a:t>Kop #2</a:t>
            </a:r>
          </a:p>
          <a:p>
            <a:pPr lvl="6"/>
            <a:r>
              <a:rPr lang="nl-NL" noProof="0"/>
              <a:t>Numerieke </a:t>
            </a:r>
            <a:r>
              <a:rPr lang="nl-NL" noProof="0" err="1"/>
              <a:t>bullet</a:t>
            </a:r>
            <a:endParaRPr lang="nl-NL" noProof="0"/>
          </a:p>
          <a:p>
            <a:pPr lvl="7"/>
            <a:r>
              <a:rPr lang="nl-NL" noProof="0"/>
              <a:t>Alfabetische </a:t>
            </a:r>
            <a:r>
              <a:rPr lang="nl-NL" noProof="0" err="1"/>
              <a:t>bullet</a:t>
            </a:r>
            <a:endParaRPr lang="nl-NL" noProof="0"/>
          </a:p>
          <a:p>
            <a:pPr lvl="8"/>
            <a:r>
              <a:rPr lang="nl-NL" noProof="0"/>
              <a:t>Sub-</a:t>
            </a:r>
            <a:r>
              <a:rPr lang="nl-NL" noProof="0" err="1"/>
              <a:t>bullet</a:t>
            </a:r>
            <a:endParaRPr lang="nl-NL" noProof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1EC47-534E-4CBA-94C7-E80D412F25BA}" type="datetime1">
              <a:rPr lang="nl-NL" noProof="0" smtClean="0"/>
              <a:t>14-4-2023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Belang van toekomstbehendigheid voor nederland en de technieksector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chemeClr val="accent6"/>
          </a:solidFill>
        </p:spPr>
        <p:txBody>
          <a:bodyPr/>
          <a:lstStyle/>
          <a:p>
            <a:fld id="{D7B5DC5B-6873-43DB-ADC7-B15ACCE0DFDB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9" name="Rechthoek: afgeronde hoeken 8">
            <a:extLst>
              <a:ext uri="{FF2B5EF4-FFF2-40B4-BE49-F238E27FC236}">
                <a16:creationId xmlns:a16="http://schemas.microsoft.com/office/drawing/2014/main" id="{2FAFD85F-1CD5-417B-8535-BEABB655C122}"/>
              </a:ext>
            </a:extLst>
          </p:cNvPr>
          <p:cNvSpPr/>
          <p:nvPr userDrawn="1"/>
        </p:nvSpPr>
        <p:spPr>
          <a:xfrm>
            <a:off x="0" y="-429492"/>
            <a:ext cx="3541034" cy="36933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2400" b="1" cap="all" baseline="0" noProof="0">
                <a:solidFill>
                  <a:schemeClr val="accent2"/>
                </a:solidFill>
                <a:latin typeface="+mj-lt"/>
              </a:rPr>
              <a:t>TEKST + AFBEELDING (L)</a:t>
            </a:r>
          </a:p>
        </p:txBody>
      </p:sp>
      <p:grpSp>
        <p:nvGrpSpPr>
          <p:cNvPr id="8" name="GRID" hidden="1">
            <a:extLst>
              <a:ext uri="{FF2B5EF4-FFF2-40B4-BE49-F238E27FC236}">
                <a16:creationId xmlns:a16="http://schemas.microsoft.com/office/drawing/2014/main" id="{0629BA2E-F22D-4C9B-9AC0-FFD340F9025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chemeClr val="tx1">
              <a:alpha val="20000"/>
            </a:schemeClr>
          </a:solidFill>
        </p:grpSpPr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C254EFF3-26F3-4DDA-893D-27CC17077C77}"/>
                </a:ext>
              </a:extLst>
            </p:cNvPr>
            <p:cNvSpPr/>
            <p:nvPr userDrawn="1"/>
          </p:nvSpPr>
          <p:spPr>
            <a:xfrm>
              <a:off x="0" y="0"/>
              <a:ext cx="12192000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D5144E42-F2BE-4B0B-B2DC-93290DE33870}"/>
                </a:ext>
              </a:extLst>
            </p:cNvPr>
            <p:cNvSpPr/>
            <p:nvPr userDrawn="1"/>
          </p:nvSpPr>
          <p:spPr>
            <a:xfrm>
              <a:off x="0" y="0"/>
              <a:ext cx="720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85AFF446-D134-4D67-A972-82B5FC2349FC}"/>
                </a:ext>
              </a:extLst>
            </p:cNvPr>
            <p:cNvSpPr/>
            <p:nvPr userDrawn="1"/>
          </p:nvSpPr>
          <p:spPr>
            <a:xfrm>
              <a:off x="11472000" y="0"/>
              <a:ext cx="720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88B39EC0-E70D-4103-97C8-126C82347E33}"/>
                </a:ext>
              </a:extLst>
            </p:cNvPr>
            <p:cNvSpPr/>
            <p:nvPr userDrawn="1"/>
          </p:nvSpPr>
          <p:spPr>
            <a:xfrm>
              <a:off x="0" y="1446342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0B50FD69-4144-42B4-A598-876E974C5952}"/>
                </a:ext>
              </a:extLst>
            </p:cNvPr>
            <p:cNvSpPr/>
            <p:nvPr userDrawn="1"/>
          </p:nvSpPr>
          <p:spPr>
            <a:xfrm>
              <a:off x="0" y="6426000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7C4BE2EB-DC6A-4BE8-8DDC-41E69D850BA5}"/>
                </a:ext>
              </a:extLst>
            </p:cNvPr>
            <p:cNvSpPr/>
            <p:nvPr userDrawn="1"/>
          </p:nvSpPr>
          <p:spPr>
            <a:xfrm>
              <a:off x="0" y="5806208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FE955E14-2C7E-4301-88D3-8F8E22099894}"/>
                </a:ext>
              </a:extLst>
            </p:cNvPr>
            <p:cNvSpPr/>
            <p:nvPr userDrawn="1"/>
          </p:nvSpPr>
          <p:spPr>
            <a:xfrm>
              <a:off x="10928765" y="0"/>
              <a:ext cx="540000" cy="1986342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</p:grpSp>
      <p:sp>
        <p:nvSpPr>
          <p:cNvPr id="17" name="Tijdelijke aanduiding voor tekst 16">
            <a:extLst>
              <a:ext uri="{FF2B5EF4-FFF2-40B4-BE49-F238E27FC236}">
                <a16:creationId xmlns:a16="http://schemas.microsoft.com/office/drawing/2014/main" id="{B9361BB9-E5C1-427B-88D2-88628C55EB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644" y="1120821"/>
            <a:ext cx="9720000" cy="194400"/>
          </a:xfrm>
          <a:noFill/>
        </p:spPr>
        <p:txBody>
          <a:bodyPr lIns="0" tIns="0" rIns="0"/>
          <a:lstStyle>
            <a:lvl1pPr marL="0" indent="0">
              <a:buNone/>
              <a:defRPr cap="all" baseline="0">
                <a:solidFill>
                  <a:schemeClr val="bg1"/>
                </a:solidFill>
                <a:effectLst>
                  <a:outerShdw blurRad="127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  <p:sp>
        <p:nvSpPr>
          <p:cNvPr id="18" name="Tijdelijke aanduiding voor afbeelding 16">
            <a:extLst>
              <a:ext uri="{FF2B5EF4-FFF2-40B4-BE49-F238E27FC236}">
                <a16:creationId xmlns:a16="http://schemas.microsoft.com/office/drawing/2014/main" id="{1BB95A2C-BAF6-4211-B9EB-C08E03DE3E2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680284" y="1440000"/>
            <a:ext cx="6788482" cy="4365488"/>
          </a:xfrm>
          <a:solidFill>
            <a:schemeClr val="accent3">
              <a:lumMod val="20000"/>
              <a:lumOff val="80000"/>
            </a:schemeClr>
          </a:solidFill>
          <a:effectLst>
            <a:outerShdw blurRad="254000" dist="152400" dir="16200000" sx="95000" sy="95000" rotWithShape="0">
              <a:prstClr val="black">
                <a:alpha val="40000"/>
              </a:prstClr>
            </a:outerShdw>
          </a:effectLst>
        </p:spPr>
        <p:txBody>
          <a:bodyPr lIns="360000" tIns="0" rIns="360000" bIns="1080000" anchor="ctr" anchorCtr="0"/>
          <a:lstStyle>
            <a:lvl1pPr marL="0" indent="0" algn="ctr">
              <a:buNone/>
              <a:defRPr sz="1050" i="1">
                <a:solidFill>
                  <a:schemeClr val="tx2"/>
                </a:solidFill>
              </a:defRPr>
            </a:lvl1pPr>
          </a:lstStyle>
          <a:p>
            <a:r>
              <a:rPr lang="nl-NL"/>
              <a:t>Klik op onderstaand pictogram om een afbeelding in te voegen</a:t>
            </a:r>
          </a:p>
        </p:txBody>
      </p:sp>
      <p:grpSp>
        <p:nvGrpSpPr>
          <p:cNvPr id="20" name="INSTRUCTIE">
            <a:extLst>
              <a:ext uri="{FF2B5EF4-FFF2-40B4-BE49-F238E27FC236}">
                <a16:creationId xmlns:a16="http://schemas.microsoft.com/office/drawing/2014/main" id="{FA674F35-F4AD-4D32-B1D4-E84CE2DD2C70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82B3311E-2607-4218-B368-994F948359FD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Tekstniveaus kiezen</a:t>
              </a:r>
            </a:p>
          </p:txBody>
        </p:sp>
        <p:sp>
          <p:nvSpPr>
            <p:cNvPr id="22" name="Ovaal 21">
              <a:extLst>
                <a:ext uri="{FF2B5EF4-FFF2-40B4-BE49-F238E27FC236}">
                  <a16:creationId xmlns:a16="http://schemas.microsoft.com/office/drawing/2014/main" id="{BC5DF2BF-A0DB-4F0D-9F74-FDD0AFCC0351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83816646-2F68-4DBC-8D29-D6A6A2D3F053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7800" marR="0" lvl="0" indent="-17780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lang="nl-NL" sz="1100" kern="1200" noProof="0" err="1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Bullet</a:t>
              </a:r>
              <a:endParaRPr lang="nl-NL" sz="1100" kern="1200" noProof="0">
                <a:solidFill>
                  <a:schemeClr val="tx2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6" name="Ovaal 25">
              <a:extLst>
                <a:ext uri="{FF2B5EF4-FFF2-40B4-BE49-F238E27FC236}">
                  <a16:creationId xmlns:a16="http://schemas.microsoft.com/office/drawing/2014/main" id="{F7BA4A33-7ADB-4279-82D2-2DF6B0E25873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0094BBD9-F046-4BC9-834F-75DD57EDB735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lijstniveau-knoppen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om een tekst niveau te kiezen. 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Kies uit:</a:t>
              </a:r>
            </a:p>
          </p:txBody>
        </p:sp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B19FF6A9-8D7E-4E93-B40A-7748084AECFC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55600" marR="0" lvl="1" indent="-17780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2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lang="nl-NL" sz="1100" kern="1200" noProof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</a:t>
              </a:r>
              <a:r>
                <a:rPr lang="nl-NL" sz="1100" kern="1200" noProof="0" err="1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100" kern="1200" noProof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 #1</a:t>
              </a:r>
            </a:p>
          </p:txBody>
        </p:sp>
        <p:sp>
          <p:nvSpPr>
            <p:cNvPr id="29" name="Ovaal 28">
              <a:extLst>
                <a:ext uri="{FF2B5EF4-FFF2-40B4-BE49-F238E27FC236}">
                  <a16:creationId xmlns:a16="http://schemas.microsoft.com/office/drawing/2014/main" id="{275CFA32-51F5-4536-B47A-75DC2902232B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3CEC6B93-06C9-4E05-BAC4-6B03EFAEA353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31813" marR="0" lvl="2" indent="-176213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Tx/>
                <a:buFont typeface="Calibri Light" panose="020F0302020204030204" pitchFamily="34" charset="0"/>
                <a:buChar char="-"/>
                <a:tabLst/>
                <a:defRPr/>
              </a:pPr>
              <a:r>
                <a:rPr lang="nl-NL" sz="1050" kern="1200" noProof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</a:t>
              </a:r>
              <a:r>
                <a:rPr lang="nl-NL" sz="1050" kern="1200" noProof="0" err="1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050" kern="1200" noProof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 #2</a:t>
              </a:r>
            </a:p>
          </p:txBody>
        </p:sp>
        <p:sp>
          <p:nvSpPr>
            <p:cNvPr id="31" name="Ovaal 30">
              <a:extLst>
                <a:ext uri="{FF2B5EF4-FFF2-40B4-BE49-F238E27FC236}">
                  <a16:creationId xmlns:a16="http://schemas.microsoft.com/office/drawing/2014/main" id="{08064655-1124-4445-9FC8-5DAE53809510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B0A907C0-1378-44E7-934F-4E26B64102B3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3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100" kern="1200" noProof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Leestekst</a:t>
              </a:r>
            </a:p>
          </p:txBody>
        </p:sp>
        <p:sp>
          <p:nvSpPr>
            <p:cNvPr id="33" name="Ovaal 32">
              <a:extLst>
                <a:ext uri="{FF2B5EF4-FFF2-40B4-BE49-F238E27FC236}">
                  <a16:creationId xmlns:a16="http://schemas.microsoft.com/office/drawing/2014/main" id="{3D76FB68-FABF-40F1-88E5-CE001A643477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68CBE91A-F402-46FD-86C9-ECA57FCCAF32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4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600" b="1" kern="1200" cap="all" baseline="0" noProof="0">
                  <a:solidFill>
                    <a:schemeClr val="accent2"/>
                  </a:solidFill>
                  <a:latin typeface="+mj-lt"/>
                  <a:ea typeface="+mn-ea"/>
                  <a:cs typeface="+mn-cs"/>
                </a:rPr>
                <a:t>Kop #1</a:t>
              </a:r>
            </a:p>
          </p:txBody>
        </p:sp>
        <p:sp>
          <p:nvSpPr>
            <p:cNvPr id="35" name="Ovaal 34">
              <a:extLst>
                <a:ext uri="{FF2B5EF4-FFF2-40B4-BE49-F238E27FC236}">
                  <a16:creationId xmlns:a16="http://schemas.microsoft.com/office/drawing/2014/main" id="{EB79FB2A-0BF8-4566-BE19-18F4E49B1F26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6BDAF57D-C64F-4B2F-B682-9ADB63D054AD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42900" marR="0" lvl="6" indent="-34290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rabicPeriod"/>
                <a:tabLst/>
                <a:defRPr/>
              </a:pPr>
              <a:r>
                <a:rPr lang="nl-NL" sz="1100" kern="1200" noProof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Numerieke </a:t>
              </a:r>
              <a:r>
                <a:rPr lang="nl-NL" sz="1100" kern="1200" noProof="0" err="1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bullet</a:t>
              </a:r>
              <a:endParaRPr lang="nl-NL" sz="1100" kern="1200" noProof="0">
                <a:solidFill>
                  <a:schemeClr val="tx2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7" name="Ovaal 36">
              <a:extLst>
                <a:ext uri="{FF2B5EF4-FFF2-40B4-BE49-F238E27FC236}">
                  <a16:creationId xmlns:a16="http://schemas.microsoft.com/office/drawing/2014/main" id="{D5126E51-49D5-4B81-B6E3-202FDA900F41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38" name="Rechthoek 37">
              <a:extLst>
                <a:ext uri="{FF2B5EF4-FFF2-40B4-BE49-F238E27FC236}">
                  <a16:creationId xmlns:a16="http://schemas.microsoft.com/office/drawing/2014/main" id="{856DE2C9-55D1-4920-B7EA-99C5D2EB0786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42900" marR="0" lvl="7" indent="-34290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lphaLcPeriod"/>
                <a:tabLst/>
                <a:defRPr/>
              </a:pPr>
              <a:r>
                <a:rPr lang="nl-NL" sz="1100" kern="1200" noProof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Alfabetische </a:t>
              </a:r>
              <a:r>
                <a:rPr lang="nl-NL" sz="1100" kern="1200" noProof="0" err="1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bullet</a:t>
              </a:r>
              <a:endParaRPr lang="nl-NL" sz="1100" kern="1200" noProof="0">
                <a:solidFill>
                  <a:schemeClr val="tx2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9" name="Ovaal 38">
              <a:extLst>
                <a:ext uri="{FF2B5EF4-FFF2-40B4-BE49-F238E27FC236}">
                  <a16:creationId xmlns:a16="http://schemas.microsoft.com/office/drawing/2014/main" id="{FA7ED575-E6D0-464A-9BCB-B749D2E340F3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44F7AE34-4634-4C8A-9F51-EB590235FF5A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41338" marR="0" lvl="8" indent="-180975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3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lang="nl-NL" sz="1100" i="0" kern="1200" noProof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</a:t>
              </a:r>
              <a:r>
                <a:rPr lang="nl-NL" sz="1100" i="0" kern="1200" noProof="0" err="1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bullet</a:t>
              </a:r>
              <a:endParaRPr lang="nl-NL" sz="1100" i="0" kern="1200" noProof="0">
                <a:solidFill>
                  <a:schemeClr val="tx2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1" name="Ovaal 40">
              <a:extLst>
                <a:ext uri="{FF2B5EF4-FFF2-40B4-BE49-F238E27FC236}">
                  <a16:creationId xmlns:a16="http://schemas.microsoft.com/office/drawing/2014/main" id="{6037BBA1-B40C-45EA-8B40-96493E3E2E29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E30E5892-2DEB-4132-BC0D-5B95D320FD6B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5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200" b="1" kern="1200" cap="none" baseline="0" noProof="0">
                  <a:solidFill>
                    <a:schemeClr val="accent1"/>
                  </a:solidFill>
                  <a:latin typeface="+mj-lt"/>
                  <a:ea typeface="+mn-ea"/>
                  <a:cs typeface="+mn-cs"/>
                </a:rPr>
                <a:t>Kop #2</a:t>
              </a:r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8A80CA0D-06E9-4D96-8D65-8DBA7B45FB93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1200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1200" b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44" name="ICOON_info">
              <a:extLst>
                <a:ext uri="{FF2B5EF4-FFF2-40B4-BE49-F238E27FC236}">
                  <a16:creationId xmlns:a16="http://schemas.microsoft.com/office/drawing/2014/main" id="{CC59F33D-2E5E-4EDA-B707-151013E39641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86" name="Ovaal 85">
                <a:extLst>
                  <a:ext uri="{FF2B5EF4-FFF2-40B4-BE49-F238E27FC236}">
                    <a16:creationId xmlns:a16="http://schemas.microsoft.com/office/drawing/2014/main" id="{EA9DC711-E401-43B3-AFAB-9BBECD27DE1C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7" name="Graphic 163" descr="Informatie">
                <a:extLst>
                  <a:ext uri="{FF2B5EF4-FFF2-40B4-BE49-F238E27FC236}">
                    <a16:creationId xmlns:a16="http://schemas.microsoft.com/office/drawing/2014/main" id="{CBA732F5-368D-4167-B4A5-20DB139F5C58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20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5" name="VOORBEELD">
              <a:extLst>
                <a:ext uri="{FF2B5EF4-FFF2-40B4-BE49-F238E27FC236}">
                  <a16:creationId xmlns:a16="http://schemas.microsoft.com/office/drawing/2014/main" id="{A0098C9C-5EFE-4B01-B715-2CAE71D76609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46" name="Rechthoek 45">
                <a:extLst>
                  <a:ext uri="{FF2B5EF4-FFF2-40B4-BE49-F238E27FC236}">
                    <a16:creationId xmlns:a16="http://schemas.microsoft.com/office/drawing/2014/main" id="{ED3B9B51-15A2-4D6F-BBA9-8F67BF835B58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9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Start</a:t>
                </a:r>
              </a:p>
            </p:txBody>
          </p:sp>
          <p:sp>
            <p:nvSpPr>
              <p:cNvPr id="47" name="Rechthoek 46">
                <a:extLst>
                  <a:ext uri="{FF2B5EF4-FFF2-40B4-BE49-F238E27FC236}">
                    <a16:creationId xmlns:a16="http://schemas.microsoft.com/office/drawing/2014/main" id="{F86D1E1C-EDDE-4756-8656-9F385F18AE4A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48" name="Groep 47">
                <a:extLst>
                  <a:ext uri="{FF2B5EF4-FFF2-40B4-BE49-F238E27FC236}">
                    <a16:creationId xmlns:a16="http://schemas.microsoft.com/office/drawing/2014/main" id="{7741B729-869C-4531-AA7F-518F5358E50F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79" name="Groep 78">
                  <a:extLst>
                    <a:ext uri="{FF2B5EF4-FFF2-40B4-BE49-F238E27FC236}">
                      <a16:creationId xmlns:a16="http://schemas.microsoft.com/office/drawing/2014/main" id="{EE2FB9B7-BC8B-4681-8AAE-3872DA03DC1F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81" name="Rechte verbindingslijn 80">
                    <a:extLst>
                      <a:ext uri="{FF2B5EF4-FFF2-40B4-BE49-F238E27FC236}">
                        <a16:creationId xmlns:a16="http://schemas.microsoft.com/office/drawing/2014/main" id="{D2EA0594-3296-4AE9-BDC2-8A14A3C4DAB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2" name="Rechte verbindingslijn 81">
                    <a:extLst>
                      <a:ext uri="{FF2B5EF4-FFF2-40B4-BE49-F238E27FC236}">
                        <a16:creationId xmlns:a16="http://schemas.microsoft.com/office/drawing/2014/main" id="{C7393E93-12F4-4ED5-B49E-6B3E11BC815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3" name="Rechte verbindingslijn 82">
                    <a:extLst>
                      <a:ext uri="{FF2B5EF4-FFF2-40B4-BE49-F238E27FC236}">
                        <a16:creationId xmlns:a16="http://schemas.microsoft.com/office/drawing/2014/main" id="{B0180039-5960-4DF7-9EEA-EE7CCF0C2B1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4" name="Rechte verbindingslijn 83">
                    <a:extLst>
                      <a:ext uri="{FF2B5EF4-FFF2-40B4-BE49-F238E27FC236}">
                        <a16:creationId xmlns:a16="http://schemas.microsoft.com/office/drawing/2014/main" id="{9E6E8C79-328D-4F30-9053-65ECEE48A9B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5" name="Rechte verbindingslijn 84">
                    <a:extLst>
                      <a:ext uri="{FF2B5EF4-FFF2-40B4-BE49-F238E27FC236}">
                        <a16:creationId xmlns:a16="http://schemas.microsoft.com/office/drawing/2014/main" id="{FDA5AFC4-839F-4CB1-86CF-C9EDCC031A5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80" name="Pijl: rechts 79">
                  <a:extLst>
                    <a:ext uri="{FF2B5EF4-FFF2-40B4-BE49-F238E27FC236}">
                      <a16:creationId xmlns:a16="http://schemas.microsoft.com/office/drawing/2014/main" id="{912F5BBD-20D8-4A97-BF68-9A1DF96C63F2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49" name="Groep 48">
                <a:extLst>
                  <a:ext uri="{FF2B5EF4-FFF2-40B4-BE49-F238E27FC236}">
                    <a16:creationId xmlns:a16="http://schemas.microsoft.com/office/drawing/2014/main" id="{87F8F88E-5A35-4A24-972C-C2DE1F2170AE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72" name="Groep 71">
                  <a:extLst>
                    <a:ext uri="{FF2B5EF4-FFF2-40B4-BE49-F238E27FC236}">
                      <a16:creationId xmlns:a16="http://schemas.microsoft.com/office/drawing/2014/main" id="{D22777B9-4FFD-4CEC-9D4A-C6D4889075EA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74" name="Rechte verbindingslijn 73">
                    <a:extLst>
                      <a:ext uri="{FF2B5EF4-FFF2-40B4-BE49-F238E27FC236}">
                        <a16:creationId xmlns:a16="http://schemas.microsoft.com/office/drawing/2014/main" id="{27528D60-AEB1-43F8-9DCF-C743CA2BF47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5" name="Rechte verbindingslijn 74">
                    <a:extLst>
                      <a:ext uri="{FF2B5EF4-FFF2-40B4-BE49-F238E27FC236}">
                        <a16:creationId xmlns:a16="http://schemas.microsoft.com/office/drawing/2014/main" id="{6DB2CD67-C043-4C0F-94B6-1B6199DD3CC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6" name="Rechte verbindingslijn 75">
                    <a:extLst>
                      <a:ext uri="{FF2B5EF4-FFF2-40B4-BE49-F238E27FC236}">
                        <a16:creationId xmlns:a16="http://schemas.microsoft.com/office/drawing/2014/main" id="{0D005E94-EED2-4222-B627-BF6D25B15B5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7" name="Rechte verbindingslijn 76">
                    <a:extLst>
                      <a:ext uri="{FF2B5EF4-FFF2-40B4-BE49-F238E27FC236}">
                        <a16:creationId xmlns:a16="http://schemas.microsoft.com/office/drawing/2014/main" id="{7D891607-2831-4C9E-A53D-C26E82EDC5E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8" name="Rechte verbindingslijn 77">
                    <a:extLst>
                      <a:ext uri="{FF2B5EF4-FFF2-40B4-BE49-F238E27FC236}">
                        <a16:creationId xmlns:a16="http://schemas.microsoft.com/office/drawing/2014/main" id="{136FE754-70EB-4ADB-909F-80E340A5073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73" name="Pijl: rechts 72">
                  <a:extLst>
                    <a:ext uri="{FF2B5EF4-FFF2-40B4-BE49-F238E27FC236}">
                      <a16:creationId xmlns:a16="http://schemas.microsoft.com/office/drawing/2014/main" id="{FA8FC370-03BB-4EDB-9303-725813D86DC3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50" name="Rechte verbindingslijn 49">
                <a:extLst>
                  <a:ext uri="{FF2B5EF4-FFF2-40B4-BE49-F238E27FC236}">
                    <a16:creationId xmlns:a16="http://schemas.microsoft.com/office/drawing/2014/main" id="{D7B6C761-FF21-4238-9E3F-2FCDB6BC42E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51" name="Rechte verbindingslijn 50">
                <a:extLst>
                  <a:ext uri="{FF2B5EF4-FFF2-40B4-BE49-F238E27FC236}">
                    <a16:creationId xmlns:a16="http://schemas.microsoft.com/office/drawing/2014/main" id="{1A84D4B3-CC50-4285-9A63-817ED39AAE4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52" name="Rechthoek 51">
                <a:extLst>
                  <a:ext uri="{FF2B5EF4-FFF2-40B4-BE49-F238E27FC236}">
                    <a16:creationId xmlns:a16="http://schemas.microsoft.com/office/drawing/2014/main" id="{5BCD14A5-B030-4472-B1FF-A2DF2F4836B3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Tekstniveau omhoog</a:t>
                </a:r>
              </a:p>
            </p:txBody>
          </p:sp>
          <p:sp>
            <p:nvSpPr>
              <p:cNvPr id="53" name="Rechthoek 52">
                <a:extLst>
                  <a:ext uri="{FF2B5EF4-FFF2-40B4-BE49-F238E27FC236}">
                    <a16:creationId xmlns:a16="http://schemas.microsoft.com/office/drawing/2014/main" id="{DE6E4ABF-F03F-42BE-93DC-2569A47896B1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Tekstniveau omlaag</a:t>
                </a:r>
              </a:p>
            </p:txBody>
          </p:sp>
          <p:grpSp>
            <p:nvGrpSpPr>
              <p:cNvPr id="54" name="Groep 53">
                <a:extLst>
                  <a:ext uri="{FF2B5EF4-FFF2-40B4-BE49-F238E27FC236}">
                    <a16:creationId xmlns:a16="http://schemas.microsoft.com/office/drawing/2014/main" id="{69E0CA88-BBBB-4736-8EFC-E8CE48A44259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64" name="Rechthoek 63">
                  <a:extLst>
                    <a:ext uri="{FF2B5EF4-FFF2-40B4-BE49-F238E27FC236}">
                      <a16:creationId xmlns:a16="http://schemas.microsoft.com/office/drawing/2014/main" id="{1CD2ECD8-6809-4642-9D63-9003EEA76AAA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65" name="Groep 64">
                  <a:extLst>
                    <a:ext uri="{FF2B5EF4-FFF2-40B4-BE49-F238E27FC236}">
                      <a16:creationId xmlns:a16="http://schemas.microsoft.com/office/drawing/2014/main" id="{0100D6C7-0BE4-496A-B82F-E0B8CD395DFD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67" name="Rechte verbindingslijn 66">
                    <a:extLst>
                      <a:ext uri="{FF2B5EF4-FFF2-40B4-BE49-F238E27FC236}">
                        <a16:creationId xmlns:a16="http://schemas.microsoft.com/office/drawing/2014/main" id="{DC33B307-993B-4FB4-BD38-47912E4503F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8" name="Rechte verbindingslijn 67">
                    <a:extLst>
                      <a:ext uri="{FF2B5EF4-FFF2-40B4-BE49-F238E27FC236}">
                        <a16:creationId xmlns:a16="http://schemas.microsoft.com/office/drawing/2014/main" id="{C6DD85DF-D12D-4145-831B-6BA0A9F15F2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9" name="Rechte verbindingslijn 68">
                    <a:extLst>
                      <a:ext uri="{FF2B5EF4-FFF2-40B4-BE49-F238E27FC236}">
                        <a16:creationId xmlns:a16="http://schemas.microsoft.com/office/drawing/2014/main" id="{01E4E730-F9D8-4C35-B88E-791568E9037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0" name="Rechte verbindingslijn 69">
                    <a:extLst>
                      <a:ext uri="{FF2B5EF4-FFF2-40B4-BE49-F238E27FC236}">
                        <a16:creationId xmlns:a16="http://schemas.microsoft.com/office/drawing/2014/main" id="{E3AE8932-5F94-4449-AC62-1211C8B8152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1" name="Rechte verbindingslijn 70">
                    <a:extLst>
                      <a:ext uri="{FF2B5EF4-FFF2-40B4-BE49-F238E27FC236}">
                        <a16:creationId xmlns:a16="http://schemas.microsoft.com/office/drawing/2014/main" id="{9C57FCA0-256B-4677-BAF7-ABB08E9FAC1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66" name="Pijl: rechts 65">
                  <a:extLst>
                    <a:ext uri="{FF2B5EF4-FFF2-40B4-BE49-F238E27FC236}">
                      <a16:creationId xmlns:a16="http://schemas.microsoft.com/office/drawing/2014/main" id="{263D5DA2-4A2C-479E-AD28-CB78652767E7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55" name="Groep 54">
                <a:extLst>
                  <a:ext uri="{FF2B5EF4-FFF2-40B4-BE49-F238E27FC236}">
                    <a16:creationId xmlns:a16="http://schemas.microsoft.com/office/drawing/2014/main" id="{3F9B44FC-2823-401A-99AC-D90826C7E45D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56" name="Rechthoek 55">
                  <a:extLst>
                    <a:ext uri="{FF2B5EF4-FFF2-40B4-BE49-F238E27FC236}">
                      <a16:creationId xmlns:a16="http://schemas.microsoft.com/office/drawing/2014/main" id="{9C0A75C3-20A5-4007-822A-BF9388F58E0D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57" name="Groep 56">
                  <a:extLst>
                    <a:ext uri="{FF2B5EF4-FFF2-40B4-BE49-F238E27FC236}">
                      <a16:creationId xmlns:a16="http://schemas.microsoft.com/office/drawing/2014/main" id="{CC560D9B-5282-46FB-AD6F-7469B115EE45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59" name="Rechte verbindingslijn 58">
                    <a:extLst>
                      <a:ext uri="{FF2B5EF4-FFF2-40B4-BE49-F238E27FC236}">
                        <a16:creationId xmlns:a16="http://schemas.microsoft.com/office/drawing/2014/main" id="{349D645D-FF1F-4F36-A818-E8514605B15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0" name="Rechte verbindingslijn 59">
                    <a:extLst>
                      <a:ext uri="{FF2B5EF4-FFF2-40B4-BE49-F238E27FC236}">
                        <a16:creationId xmlns:a16="http://schemas.microsoft.com/office/drawing/2014/main" id="{13A9F152-F6AB-4B15-82D3-86D09F8FCC3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1" name="Rechte verbindingslijn 60">
                    <a:extLst>
                      <a:ext uri="{FF2B5EF4-FFF2-40B4-BE49-F238E27FC236}">
                        <a16:creationId xmlns:a16="http://schemas.microsoft.com/office/drawing/2014/main" id="{4DBB2A5B-5B0F-4D9D-8CAB-1F5578ED2F6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2" name="Rechte verbindingslijn 61">
                    <a:extLst>
                      <a:ext uri="{FF2B5EF4-FFF2-40B4-BE49-F238E27FC236}">
                        <a16:creationId xmlns:a16="http://schemas.microsoft.com/office/drawing/2014/main" id="{E96A21B3-E23D-4DA5-86CB-45EC74E6B42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3" name="Rechte verbindingslijn 62">
                    <a:extLst>
                      <a:ext uri="{FF2B5EF4-FFF2-40B4-BE49-F238E27FC236}">
                        <a16:creationId xmlns:a16="http://schemas.microsoft.com/office/drawing/2014/main" id="{17767B4C-A991-4CC3-8463-9CB780B5CE5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58" name="Pijl: rechts 57">
                  <a:extLst>
                    <a:ext uri="{FF2B5EF4-FFF2-40B4-BE49-F238E27FC236}">
                      <a16:creationId xmlns:a16="http://schemas.microsoft.com/office/drawing/2014/main" id="{E3388C7B-5975-4CF6-86DD-B319D9AC9BB5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grpSp>
        <p:nvGrpSpPr>
          <p:cNvPr id="88" name="INSTRUCTIE">
            <a:extLst>
              <a:ext uri="{FF2B5EF4-FFF2-40B4-BE49-F238E27FC236}">
                <a16:creationId xmlns:a16="http://schemas.microsoft.com/office/drawing/2014/main" id="{A2486153-1396-4BFC-BDEB-07E3D9AFCF61}"/>
              </a:ext>
            </a:extLst>
          </p:cNvPr>
          <p:cNvGrpSpPr/>
          <p:nvPr userDrawn="1"/>
        </p:nvGrpSpPr>
        <p:grpSpPr>
          <a:xfrm>
            <a:off x="12377595" y="0"/>
            <a:ext cx="3693386" cy="6857760"/>
            <a:chOff x="-3786437" y="0"/>
            <a:chExt cx="3693386" cy="6857760"/>
          </a:xfrm>
        </p:grpSpPr>
        <p:sp>
          <p:nvSpPr>
            <p:cNvPr id="89" name="Rechthoek 88">
              <a:extLst>
                <a:ext uri="{FF2B5EF4-FFF2-40B4-BE49-F238E27FC236}">
                  <a16:creationId xmlns:a16="http://schemas.microsoft.com/office/drawing/2014/main" id="{C2151FCB-2E64-4AF0-8DBC-CA0AD81D24E4}"/>
                </a:ext>
              </a:extLst>
            </p:cNvPr>
            <p:cNvSpPr/>
            <p:nvPr userDrawn="1"/>
          </p:nvSpPr>
          <p:spPr>
            <a:xfrm>
              <a:off x="-3786437" y="6029760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1200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1200" b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90" name="INSTRUCTIE">
              <a:extLst>
                <a:ext uri="{FF2B5EF4-FFF2-40B4-BE49-F238E27FC236}">
                  <a16:creationId xmlns:a16="http://schemas.microsoft.com/office/drawing/2014/main" id="{C7FEC061-6550-4C18-A966-4C2B416DF2AA}"/>
                </a:ext>
              </a:extLst>
            </p:cNvPr>
            <p:cNvGrpSpPr/>
            <p:nvPr userDrawn="1"/>
          </p:nvGrpSpPr>
          <p:grpSpPr>
            <a:xfrm>
              <a:off x="-3786165" y="0"/>
              <a:ext cx="3693114" cy="6177730"/>
              <a:chOff x="-3786165" y="0"/>
              <a:chExt cx="3693114" cy="6177730"/>
            </a:xfrm>
          </p:grpSpPr>
          <p:sp>
            <p:nvSpPr>
              <p:cNvPr id="91" name="Rechthoek 90">
                <a:extLst>
                  <a:ext uri="{FF2B5EF4-FFF2-40B4-BE49-F238E27FC236}">
                    <a16:creationId xmlns:a16="http://schemas.microsoft.com/office/drawing/2014/main" id="{EF8A6561-E5DF-4D07-A2E3-365F0D91CE17}"/>
                  </a:ext>
                </a:extLst>
              </p:cNvPr>
              <p:cNvSpPr/>
              <p:nvPr userDrawn="1"/>
            </p:nvSpPr>
            <p:spPr>
              <a:xfrm>
                <a:off x="-3786165" y="0"/>
                <a:ext cx="3593091" cy="6025208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ECECEC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1400" b="1" cap="all" baseline="0" noProof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Afbeelding invoegen/opmaken</a:t>
                </a:r>
              </a:p>
            </p:txBody>
          </p:sp>
          <p:sp>
            <p:nvSpPr>
              <p:cNvPr id="92" name="Ovaal 91">
                <a:extLst>
                  <a:ext uri="{FF2B5EF4-FFF2-40B4-BE49-F238E27FC236}">
                    <a16:creationId xmlns:a16="http://schemas.microsoft.com/office/drawing/2014/main" id="{DDCB5E44-8081-45BF-947F-B7973B1149F0}"/>
                  </a:ext>
                </a:extLst>
              </p:cNvPr>
              <p:cNvSpPr/>
              <p:nvPr userDrawn="1"/>
            </p:nvSpPr>
            <p:spPr>
              <a:xfrm>
                <a:off x="-3603587" y="465324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93" name="Rechthoek 92">
                <a:extLst>
                  <a:ext uri="{FF2B5EF4-FFF2-40B4-BE49-F238E27FC236}">
                    <a16:creationId xmlns:a16="http://schemas.microsoft.com/office/drawing/2014/main" id="{B75CD476-8647-4F82-B822-9A6CF5A5D4CC}"/>
                  </a:ext>
                </a:extLst>
              </p:cNvPr>
              <p:cNvSpPr/>
              <p:nvPr userDrawn="1"/>
            </p:nvSpPr>
            <p:spPr>
              <a:xfrm>
                <a:off x="-3319415" y="465324"/>
                <a:ext cx="2944682" cy="65802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Wanneer nodig, verwijder de bestaande afbeelding d.m.v. de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‘Backspace toets’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Klik op het pictogram om een nieuwe afbeelding in te voegen </a:t>
                </a:r>
                <a:r>
                  <a:rPr kumimoji="0" lang="nl-NL" sz="1200" b="0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(zie onderstaand voorbeeld)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94" name="Groep 93">
                <a:extLst>
                  <a:ext uri="{FF2B5EF4-FFF2-40B4-BE49-F238E27FC236}">
                    <a16:creationId xmlns:a16="http://schemas.microsoft.com/office/drawing/2014/main" id="{BE4A295F-4967-434E-A282-20FF460854AB}"/>
                  </a:ext>
                </a:extLst>
              </p:cNvPr>
              <p:cNvGrpSpPr/>
              <p:nvPr userDrawn="1"/>
            </p:nvGrpSpPr>
            <p:grpSpPr>
              <a:xfrm>
                <a:off x="-3316179" y="1231351"/>
                <a:ext cx="294789" cy="318834"/>
                <a:chOff x="14466489" y="1001522"/>
                <a:chExt cx="290627" cy="314333"/>
              </a:xfrm>
            </p:grpSpPr>
            <p:sp>
              <p:nvSpPr>
                <p:cNvPr id="148" name="Rechthoek 147">
                  <a:extLst>
                    <a:ext uri="{FF2B5EF4-FFF2-40B4-BE49-F238E27FC236}">
                      <a16:creationId xmlns:a16="http://schemas.microsoft.com/office/drawing/2014/main" id="{32A660C4-2EB0-4A7A-BAC3-DAE4CF391D9A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9" name="Ovaal 148">
                  <a:extLst>
                    <a:ext uri="{FF2B5EF4-FFF2-40B4-BE49-F238E27FC236}">
                      <a16:creationId xmlns:a16="http://schemas.microsoft.com/office/drawing/2014/main" id="{22F3B8F7-9AEC-45A3-A172-3B5E3EEC945A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8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0" name="Vrije vorm: vorm 149">
                  <a:extLst>
                    <a:ext uri="{FF2B5EF4-FFF2-40B4-BE49-F238E27FC236}">
                      <a16:creationId xmlns:a16="http://schemas.microsoft.com/office/drawing/2014/main" id="{53AEFFB6-BB2B-48AB-B39C-FCC12B0AF847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8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1" name="Rechthoek: afgeronde hoeken 150">
                  <a:extLst>
                    <a:ext uri="{FF2B5EF4-FFF2-40B4-BE49-F238E27FC236}">
                      <a16:creationId xmlns:a16="http://schemas.microsoft.com/office/drawing/2014/main" id="{2DF90DEF-AAD6-4A1E-B591-FA01FD5B8F0A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152" name="Rechte verbindingslijn 151">
                  <a:extLst>
                    <a:ext uri="{FF2B5EF4-FFF2-40B4-BE49-F238E27FC236}">
                      <a16:creationId xmlns:a16="http://schemas.microsoft.com/office/drawing/2014/main" id="{3073B0C3-1A27-4582-BDD1-A162E0ABCDC3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53" name="Rechte verbindingslijn 152">
                  <a:extLst>
                    <a:ext uri="{FF2B5EF4-FFF2-40B4-BE49-F238E27FC236}">
                      <a16:creationId xmlns:a16="http://schemas.microsoft.com/office/drawing/2014/main" id="{E87CD5A1-6195-4E22-BEB2-2B7B32C874D3}"/>
                    </a:ext>
                  </a:extLst>
                </p:cNvPr>
                <p:cNvCxnSpPr>
                  <a:cxnSpLocks/>
                  <a:stCxn id="151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95" name="Ovaal 94">
                <a:extLst>
                  <a:ext uri="{FF2B5EF4-FFF2-40B4-BE49-F238E27FC236}">
                    <a16:creationId xmlns:a16="http://schemas.microsoft.com/office/drawing/2014/main" id="{B1D88DD9-C019-4712-B517-D6142868E619}"/>
                  </a:ext>
                </a:extLst>
              </p:cNvPr>
              <p:cNvSpPr/>
              <p:nvPr userDrawn="1"/>
            </p:nvSpPr>
            <p:spPr>
              <a:xfrm>
                <a:off x="-3603587" y="172970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96" name="Rechthoek 95">
                <a:extLst>
                  <a:ext uri="{FF2B5EF4-FFF2-40B4-BE49-F238E27FC236}">
                    <a16:creationId xmlns:a16="http://schemas.microsoft.com/office/drawing/2014/main" id="{17829F9A-A329-4EBF-998B-41C2ED58D151}"/>
                  </a:ext>
                </a:extLst>
              </p:cNvPr>
              <p:cNvSpPr/>
              <p:nvPr userDrawn="1"/>
            </p:nvSpPr>
            <p:spPr>
              <a:xfrm>
                <a:off x="-3319415" y="1729710"/>
                <a:ext cx="2944682" cy="32633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Selecteer de gewenste afbeelding</a:t>
                </a:r>
                <a:b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en klik op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‘Invoegen’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97" name="Groep 96">
                <a:extLst>
                  <a:ext uri="{FF2B5EF4-FFF2-40B4-BE49-F238E27FC236}">
                    <a16:creationId xmlns:a16="http://schemas.microsoft.com/office/drawing/2014/main" id="{ACE499AE-13A5-4DCB-A741-9CA5D43917C0}"/>
                  </a:ext>
                </a:extLst>
              </p:cNvPr>
              <p:cNvGrpSpPr/>
              <p:nvPr userDrawn="1"/>
            </p:nvGrpSpPr>
            <p:grpSpPr>
              <a:xfrm>
                <a:off x="-3311319" y="2164285"/>
                <a:ext cx="825500" cy="209550"/>
                <a:chOff x="13504624" y="2482850"/>
                <a:chExt cx="825500" cy="209550"/>
              </a:xfrm>
            </p:grpSpPr>
            <p:sp>
              <p:nvSpPr>
                <p:cNvPr id="145" name="Rechthoek 144">
                  <a:extLst>
                    <a:ext uri="{FF2B5EF4-FFF2-40B4-BE49-F238E27FC236}">
                      <a16:creationId xmlns:a16="http://schemas.microsoft.com/office/drawing/2014/main" id="{F41A8945-D02C-4893-9CB7-76805CB95E39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Invoegen</a:t>
                  </a:r>
                </a:p>
              </p:txBody>
            </p:sp>
            <p:cxnSp>
              <p:nvCxnSpPr>
                <p:cNvPr id="146" name="Rechte verbindingslijn 145">
                  <a:extLst>
                    <a:ext uri="{FF2B5EF4-FFF2-40B4-BE49-F238E27FC236}">
                      <a16:creationId xmlns:a16="http://schemas.microsoft.com/office/drawing/2014/main" id="{504BFABC-72BD-423F-A90D-222C6E0B64F0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147" name="Gelijkbenige driehoek 146">
                  <a:extLst>
                    <a:ext uri="{FF2B5EF4-FFF2-40B4-BE49-F238E27FC236}">
                      <a16:creationId xmlns:a16="http://schemas.microsoft.com/office/drawing/2014/main" id="{77A6CE0F-B76C-455D-9C49-1F3ACA929D56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9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98" name="Ovaal 97">
                <a:extLst>
                  <a:ext uri="{FF2B5EF4-FFF2-40B4-BE49-F238E27FC236}">
                    <a16:creationId xmlns:a16="http://schemas.microsoft.com/office/drawing/2014/main" id="{3A29C44D-5397-4534-8DF7-ABA929235D7E}"/>
                  </a:ext>
                </a:extLst>
              </p:cNvPr>
              <p:cNvSpPr/>
              <p:nvPr userDrawn="1"/>
            </p:nvSpPr>
            <p:spPr>
              <a:xfrm>
                <a:off x="-3603587" y="255335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99" name="Rechthoek 98">
                <a:extLst>
                  <a:ext uri="{FF2B5EF4-FFF2-40B4-BE49-F238E27FC236}">
                    <a16:creationId xmlns:a16="http://schemas.microsoft.com/office/drawing/2014/main" id="{EB76744B-9FA7-43BE-9FF8-8A66F9EA06D9}"/>
                  </a:ext>
                </a:extLst>
              </p:cNvPr>
              <p:cNvSpPr/>
              <p:nvPr userDrawn="1"/>
            </p:nvSpPr>
            <p:spPr>
              <a:xfrm>
                <a:off x="-3319416" y="2553360"/>
                <a:ext cx="3126341" cy="462795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Klik met de rechter muisknop op de miniatuurweergave van de dia aan de linkerkant van het scherm en kies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‘Dia herstellen’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100" name="ICOON_info">
                <a:extLst>
                  <a:ext uri="{FF2B5EF4-FFF2-40B4-BE49-F238E27FC236}">
                    <a16:creationId xmlns:a16="http://schemas.microsoft.com/office/drawing/2014/main" id="{2A0B99AC-2D72-4AAF-AA39-9EF4F426D075}"/>
                  </a:ext>
                </a:extLst>
              </p:cNvPr>
              <p:cNvGrpSpPr/>
              <p:nvPr userDrawn="1"/>
            </p:nvGrpSpPr>
            <p:grpSpPr>
              <a:xfrm>
                <a:off x="-376736" y="5894045"/>
                <a:ext cx="283685" cy="283685"/>
                <a:chOff x="-510741" y="5913713"/>
                <a:chExt cx="267555" cy="267555"/>
              </a:xfrm>
            </p:grpSpPr>
            <p:sp>
              <p:nvSpPr>
                <p:cNvPr id="143" name="Ovaal 142">
                  <a:extLst>
                    <a:ext uri="{FF2B5EF4-FFF2-40B4-BE49-F238E27FC236}">
                      <a16:creationId xmlns:a16="http://schemas.microsoft.com/office/drawing/2014/main" id="{FC3FEAE1-A4DB-4420-9A4B-9586E3C4B14A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1600" cap="all" baseline="0" noProof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4" name="Graphic 163" descr="Informatie">
                  <a:extLst>
                    <a:ext uri="{FF2B5EF4-FFF2-40B4-BE49-F238E27FC236}">
                      <a16:creationId xmlns:a16="http://schemas.microsoft.com/office/drawing/2014/main" id="{D4B2536A-A449-490C-AEE7-E4F33097E2A9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nl-NL" sz="20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01" name="Ovaal 100">
                <a:extLst>
                  <a:ext uri="{FF2B5EF4-FFF2-40B4-BE49-F238E27FC236}">
                    <a16:creationId xmlns:a16="http://schemas.microsoft.com/office/drawing/2014/main" id="{D44323F9-FEB7-4CD9-8C6B-99CCEC2C9990}"/>
                  </a:ext>
                </a:extLst>
              </p:cNvPr>
              <p:cNvSpPr/>
              <p:nvPr userDrawn="1"/>
            </p:nvSpPr>
            <p:spPr>
              <a:xfrm>
                <a:off x="-3603587" y="414578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</a:p>
            </p:txBody>
          </p:sp>
          <p:sp>
            <p:nvSpPr>
              <p:cNvPr id="102" name="Rechthoek 101">
                <a:extLst>
                  <a:ext uri="{FF2B5EF4-FFF2-40B4-BE49-F238E27FC236}">
                    <a16:creationId xmlns:a16="http://schemas.microsoft.com/office/drawing/2014/main" id="{4ABEBBED-A420-4563-ABDB-64453198715D}"/>
                  </a:ext>
                </a:extLst>
              </p:cNvPr>
              <p:cNvSpPr/>
              <p:nvPr userDrawn="1"/>
            </p:nvSpPr>
            <p:spPr>
              <a:xfrm>
                <a:off x="-3319415" y="4145790"/>
                <a:ext cx="2944682" cy="97979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Om de afbeelding te schalen of bij te snijden, ga naar de tab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‘Hulpmiddelen voor afbeeldingen - Opmaak’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en klik op de knop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‘Bijsnijden’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Schaal met de bolletjes de afbeelding en met de hoekjes het afbeeldingskader.</a:t>
                </a:r>
              </a:p>
            </p:txBody>
          </p:sp>
          <p:grpSp>
            <p:nvGrpSpPr>
              <p:cNvPr id="103" name="Groep 102">
                <a:extLst>
                  <a:ext uri="{FF2B5EF4-FFF2-40B4-BE49-F238E27FC236}">
                    <a16:creationId xmlns:a16="http://schemas.microsoft.com/office/drawing/2014/main" id="{6174BE60-1146-4523-AFE9-4B622B69BCEA}"/>
                  </a:ext>
                </a:extLst>
              </p:cNvPr>
              <p:cNvGrpSpPr/>
              <p:nvPr userDrawn="1"/>
            </p:nvGrpSpPr>
            <p:grpSpPr>
              <a:xfrm>
                <a:off x="-3408294" y="5236167"/>
                <a:ext cx="622283" cy="612919"/>
                <a:chOff x="12617641" y="3403239"/>
                <a:chExt cx="752963" cy="741634"/>
              </a:xfrm>
            </p:grpSpPr>
            <p:grpSp>
              <p:nvGrpSpPr>
                <p:cNvPr id="127" name="Groep 126">
                  <a:extLst>
                    <a:ext uri="{FF2B5EF4-FFF2-40B4-BE49-F238E27FC236}">
                      <a16:creationId xmlns:a16="http://schemas.microsoft.com/office/drawing/2014/main" id="{7D6EA402-A3D8-47A9-A507-CC4959A06476}"/>
                    </a:ext>
                  </a:extLst>
                </p:cNvPr>
                <p:cNvGrpSpPr/>
                <p:nvPr userDrawn="1"/>
              </p:nvGrpSpPr>
              <p:grpSpPr>
                <a:xfrm>
                  <a:off x="12771550" y="3403239"/>
                  <a:ext cx="467156" cy="448491"/>
                  <a:chOff x="12782177" y="3403239"/>
                  <a:chExt cx="467156" cy="448491"/>
                </a:xfrm>
              </p:grpSpPr>
              <p:grpSp>
                <p:nvGrpSpPr>
                  <p:cNvPr id="130" name="Groep 129">
                    <a:extLst>
                      <a:ext uri="{FF2B5EF4-FFF2-40B4-BE49-F238E27FC236}">
                        <a16:creationId xmlns:a16="http://schemas.microsoft.com/office/drawing/2014/main" id="{4847FF08-3133-4E39-8103-6F120BDBE929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82177" y="3403239"/>
                    <a:ext cx="412972" cy="396132"/>
                    <a:chOff x="13554906" y="3320109"/>
                    <a:chExt cx="443912" cy="425811"/>
                  </a:xfrm>
                </p:grpSpPr>
                <p:grpSp>
                  <p:nvGrpSpPr>
                    <p:cNvPr id="137" name="Groep 136">
                      <a:extLst>
                        <a:ext uri="{FF2B5EF4-FFF2-40B4-BE49-F238E27FC236}">
                          <a16:creationId xmlns:a16="http://schemas.microsoft.com/office/drawing/2014/main" id="{8D9595FD-4373-4004-A8CC-5509A17E9B29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3554906" y="3320109"/>
                      <a:ext cx="443912" cy="425811"/>
                      <a:chOff x="12909684" y="1276143"/>
                      <a:chExt cx="443912" cy="425811"/>
                    </a:xfrm>
                  </p:grpSpPr>
                  <p:sp>
                    <p:nvSpPr>
                      <p:cNvPr id="140" name="Rechthoek 139">
                        <a:extLst>
                          <a:ext uri="{FF2B5EF4-FFF2-40B4-BE49-F238E27FC236}">
                            <a16:creationId xmlns:a16="http://schemas.microsoft.com/office/drawing/2014/main" id="{4CEF81DF-B8BF-4D6F-A60F-24F9582F6C3F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443912" cy="425811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818181"/>
                        </a:solidFill>
                        <a:prstDash val="dash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</a:pPr>
                        <a:endParaRPr lang="nl-NL" sz="800" b="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141" name="Rechthoek 140">
                        <a:extLst>
                          <a:ext uri="{FF2B5EF4-FFF2-40B4-BE49-F238E27FC236}">
                            <a16:creationId xmlns:a16="http://schemas.microsoft.com/office/drawing/2014/main" id="{AC0C325C-3393-44D7-995C-684E4D8DEC6D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261629" cy="25780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solidFill>
                          <a:srgbClr val="81818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</a:pPr>
                        <a:endParaRPr lang="nl-NL" sz="800" b="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142" name="Ovaal 141">
                        <a:extLst>
                          <a:ext uri="{FF2B5EF4-FFF2-40B4-BE49-F238E27FC236}">
                            <a16:creationId xmlns:a16="http://schemas.microsoft.com/office/drawing/2014/main" id="{451FC230-366A-48CC-BFCC-D15DCFE5B05C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3069071" y="1308711"/>
                        <a:ext cx="72188" cy="72188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l"/>
                        <a:endParaRPr lang="nl-NL" sz="1000" b="1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  <p:pic>
                  <p:nvPicPr>
                    <p:cNvPr id="138" name="Afbeelding 137">
                      <a:extLst>
                        <a:ext uri="{FF2B5EF4-FFF2-40B4-BE49-F238E27FC236}">
                          <a16:creationId xmlns:a16="http://schemas.microsoft.com/office/drawing/2014/main" id="{8C59A469-543D-483F-919C-DCBE7A996885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2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3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3567296" y="3424992"/>
                      <a:ext cx="173367" cy="14022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39" name="Afbeelding 138">
                      <a:extLst>
                        <a:ext uri="{FF2B5EF4-FFF2-40B4-BE49-F238E27FC236}">
                          <a16:creationId xmlns:a16="http://schemas.microsoft.com/office/drawing/2014/main" id="{8A0DE5B9-18C8-4BDE-9E76-4723631FC588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2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3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flipH="1">
                      <a:off x="13635599" y="3453788"/>
                      <a:ext cx="173367" cy="111424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31" name="Groep 130">
                    <a:extLst>
                      <a:ext uri="{FF2B5EF4-FFF2-40B4-BE49-F238E27FC236}">
                        <a16:creationId xmlns:a16="http://schemas.microsoft.com/office/drawing/2014/main" id="{6EB0D6F1-483E-4B4A-8790-96839859D0D1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103513" y="3705268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135" name="Rechthoek 134">
                      <a:extLst>
                        <a:ext uri="{FF2B5EF4-FFF2-40B4-BE49-F238E27FC236}">
                          <a16:creationId xmlns:a16="http://schemas.microsoft.com/office/drawing/2014/main" id="{722230D9-B8FD-4B97-AE35-BA2CC30DB1F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36" name="Rechthoek 135">
                      <a:extLst>
                        <a:ext uri="{FF2B5EF4-FFF2-40B4-BE49-F238E27FC236}">
                          <a16:creationId xmlns:a16="http://schemas.microsoft.com/office/drawing/2014/main" id="{F01A81B1-1C6F-43E6-9BB3-3CEFCA591963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grpSp>
                <p:nvGrpSpPr>
                  <p:cNvPr id="132" name="Groep 131">
                    <a:extLst>
                      <a:ext uri="{FF2B5EF4-FFF2-40B4-BE49-F238E27FC236}">
                        <a16:creationId xmlns:a16="http://schemas.microsoft.com/office/drawing/2014/main" id="{DA8B8C1C-685C-4931-8B40-4D4F8952CD42}"/>
                      </a:ext>
                    </a:extLst>
                  </p:cNvPr>
                  <p:cNvGrpSpPr/>
                  <p:nvPr userDrawn="1"/>
                </p:nvGrpSpPr>
                <p:grpSpPr>
                  <a:xfrm rot="10800000">
                    <a:off x="13061402" y="3665637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133" name="Rechthoek 132">
                      <a:extLst>
                        <a:ext uri="{FF2B5EF4-FFF2-40B4-BE49-F238E27FC236}">
                          <a16:creationId xmlns:a16="http://schemas.microsoft.com/office/drawing/2014/main" id="{4EF8EEF1-8956-4BA8-B2C4-D6706EFD101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34" name="Rechthoek 133">
                      <a:extLst>
                        <a:ext uri="{FF2B5EF4-FFF2-40B4-BE49-F238E27FC236}">
                          <a16:creationId xmlns:a16="http://schemas.microsoft.com/office/drawing/2014/main" id="{94CD8593-6EE3-45F0-84DB-DFD912FBE1C0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  <p:sp>
              <p:nvSpPr>
                <p:cNvPr id="128" name="Rechthoek 127">
                  <a:extLst>
                    <a:ext uri="{FF2B5EF4-FFF2-40B4-BE49-F238E27FC236}">
                      <a16:creationId xmlns:a16="http://schemas.microsoft.com/office/drawing/2014/main" id="{BC091620-743D-4EA9-9CCB-1BDC06004A69}"/>
                    </a:ext>
                  </a:extLst>
                </p:cNvPr>
                <p:cNvSpPr/>
                <p:nvPr userDrawn="1"/>
              </p:nvSpPr>
              <p:spPr>
                <a:xfrm>
                  <a:off x="12617641" y="3889890"/>
                  <a:ext cx="752963" cy="16117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Bijsnijden</a:t>
                  </a:r>
                </a:p>
              </p:txBody>
            </p:sp>
            <p:sp>
              <p:nvSpPr>
                <p:cNvPr id="129" name="Gelijkbenige driehoek 128">
                  <a:extLst>
                    <a:ext uri="{FF2B5EF4-FFF2-40B4-BE49-F238E27FC236}">
                      <a16:creationId xmlns:a16="http://schemas.microsoft.com/office/drawing/2014/main" id="{E2A2444D-B8D7-4C14-BA5E-5C9CD3FEE5B4}"/>
                    </a:ext>
                  </a:extLst>
                </p:cNvPr>
                <p:cNvSpPr/>
                <p:nvPr userDrawn="1"/>
              </p:nvSpPr>
              <p:spPr>
                <a:xfrm rot="10800000">
                  <a:off x="12950688" y="4093726"/>
                  <a:ext cx="86866" cy="51147"/>
                </a:xfrm>
                <a:prstGeom prst="triangle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04" name="Rechthoek 103">
                <a:extLst>
                  <a:ext uri="{FF2B5EF4-FFF2-40B4-BE49-F238E27FC236}">
                    <a16:creationId xmlns:a16="http://schemas.microsoft.com/office/drawing/2014/main" id="{398C4783-8FD1-4F6E-B92B-990741DC0F7F}"/>
                  </a:ext>
                </a:extLst>
              </p:cNvPr>
              <p:cNvSpPr/>
              <p:nvPr userDrawn="1"/>
            </p:nvSpPr>
            <p:spPr>
              <a:xfrm>
                <a:off x="-3316836" y="3119689"/>
                <a:ext cx="1239216" cy="719917"/>
              </a:xfrm>
              <a:prstGeom prst="rect">
                <a:avLst/>
              </a:prstGeom>
              <a:pattFill prst="wdUpDiag">
                <a:fgClr>
                  <a:srgbClr val="E0E0E0"/>
                </a:fgClr>
                <a:bgClr>
                  <a:srgbClr val="ECECEC"/>
                </a:bgClr>
              </a:pattFill>
              <a:ln w="12700">
                <a:solidFill>
                  <a:srgbClr val="D3D3D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0" i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05" name="Groep 104">
                <a:extLst>
                  <a:ext uri="{FF2B5EF4-FFF2-40B4-BE49-F238E27FC236}">
                    <a16:creationId xmlns:a16="http://schemas.microsoft.com/office/drawing/2014/main" id="{D3A00CFE-7ED7-4D50-B578-5875FAD20270}"/>
                  </a:ext>
                </a:extLst>
              </p:cNvPr>
              <p:cNvGrpSpPr/>
              <p:nvPr userDrawn="1"/>
            </p:nvGrpSpPr>
            <p:grpSpPr>
              <a:xfrm>
                <a:off x="-2485819" y="3399207"/>
                <a:ext cx="1222990" cy="563933"/>
                <a:chOff x="-2485819" y="3399207"/>
                <a:chExt cx="1222990" cy="563933"/>
              </a:xfrm>
            </p:grpSpPr>
            <p:sp>
              <p:nvSpPr>
                <p:cNvPr id="106" name="Rechthoek 105">
                  <a:extLst>
                    <a:ext uri="{FF2B5EF4-FFF2-40B4-BE49-F238E27FC236}">
                      <a16:creationId xmlns:a16="http://schemas.microsoft.com/office/drawing/2014/main" id="{6A029073-D5B7-4B50-AE12-1E6CBC752308}"/>
                    </a:ext>
                  </a:extLst>
                </p:cNvPr>
                <p:cNvSpPr/>
                <p:nvPr userDrawn="1"/>
              </p:nvSpPr>
              <p:spPr>
                <a:xfrm>
                  <a:off x="-2485819" y="3399207"/>
                  <a:ext cx="1176476" cy="504851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7" name="Rechthoek 106">
                  <a:extLst>
                    <a:ext uri="{FF2B5EF4-FFF2-40B4-BE49-F238E27FC236}">
                      <a16:creationId xmlns:a16="http://schemas.microsoft.com/office/drawing/2014/main" id="{F38E0333-FB67-467C-8B31-E4297F7D6655}"/>
                    </a:ext>
                  </a:extLst>
                </p:cNvPr>
                <p:cNvSpPr/>
                <p:nvPr userDrawn="1"/>
              </p:nvSpPr>
              <p:spPr>
                <a:xfrm>
                  <a:off x="-2479584" y="3652838"/>
                  <a:ext cx="1164007" cy="246701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08" name="Groep 107">
                  <a:extLst>
                    <a:ext uri="{FF2B5EF4-FFF2-40B4-BE49-F238E27FC236}">
                      <a16:creationId xmlns:a16="http://schemas.microsoft.com/office/drawing/2014/main" id="{67F818BB-92BE-463E-B4F2-D3E869D34546}"/>
                    </a:ext>
                  </a:extLst>
                </p:cNvPr>
                <p:cNvGrpSpPr/>
                <p:nvPr userDrawn="1"/>
              </p:nvGrpSpPr>
              <p:grpSpPr>
                <a:xfrm>
                  <a:off x="-2403869" y="3460544"/>
                  <a:ext cx="155951" cy="131922"/>
                  <a:chOff x="12968836" y="3354170"/>
                  <a:chExt cx="404806" cy="342433"/>
                </a:xfrm>
              </p:grpSpPr>
              <p:sp>
                <p:nvSpPr>
                  <p:cNvPr id="121" name="Rechthoek: afgeronde hoeken 120">
                    <a:extLst>
                      <a:ext uri="{FF2B5EF4-FFF2-40B4-BE49-F238E27FC236}">
                        <a16:creationId xmlns:a16="http://schemas.microsoft.com/office/drawing/2014/main" id="{5445B02D-8F76-4496-82EE-FFE3A64BFC8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nl-NL" sz="800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2" name="Rechthoek 121">
                    <a:extLst>
                      <a:ext uri="{FF2B5EF4-FFF2-40B4-BE49-F238E27FC236}">
                        <a16:creationId xmlns:a16="http://schemas.microsoft.com/office/drawing/2014/main" id="{2D4BE56F-7A93-4C41-A5AA-B03A6AAED60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3" name="Rechthoek 122">
                    <a:extLst>
                      <a:ext uri="{FF2B5EF4-FFF2-40B4-BE49-F238E27FC236}">
                        <a16:creationId xmlns:a16="http://schemas.microsoft.com/office/drawing/2014/main" id="{250BC38F-A4D3-49D9-900D-D304E490BF4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4" name="Rechthoek 123">
                    <a:extLst>
                      <a:ext uri="{FF2B5EF4-FFF2-40B4-BE49-F238E27FC236}">
                        <a16:creationId xmlns:a16="http://schemas.microsoft.com/office/drawing/2014/main" id="{863DAE6F-814D-45BD-887D-A99A866C227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5" name="Rechthoek 124">
                    <a:extLst>
                      <a:ext uri="{FF2B5EF4-FFF2-40B4-BE49-F238E27FC236}">
                        <a16:creationId xmlns:a16="http://schemas.microsoft.com/office/drawing/2014/main" id="{384BF44A-1ACF-4E8E-873C-9A55C117B48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6" name="Rechthoek 125">
                    <a:extLst>
                      <a:ext uri="{FF2B5EF4-FFF2-40B4-BE49-F238E27FC236}">
                        <a16:creationId xmlns:a16="http://schemas.microsoft.com/office/drawing/2014/main" id="{152DC287-AAFC-4D28-A243-89AC5F869B0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09" name="Groep 108">
                  <a:extLst>
                    <a:ext uri="{FF2B5EF4-FFF2-40B4-BE49-F238E27FC236}">
                      <a16:creationId xmlns:a16="http://schemas.microsoft.com/office/drawing/2014/main" id="{A169443C-4542-480A-AF08-5D6A6770E428}"/>
                    </a:ext>
                  </a:extLst>
                </p:cNvPr>
                <p:cNvGrpSpPr/>
                <p:nvPr userDrawn="1"/>
              </p:nvGrpSpPr>
              <p:grpSpPr>
                <a:xfrm>
                  <a:off x="-2423424" y="3690208"/>
                  <a:ext cx="166739" cy="218963"/>
                  <a:chOff x="12940828" y="3950597"/>
                  <a:chExt cx="432813" cy="568367"/>
                </a:xfrm>
              </p:grpSpPr>
              <p:grpSp>
                <p:nvGrpSpPr>
                  <p:cNvPr id="113" name="Groep 112">
                    <a:extLst>
                      <a:ext uri="{FF2B5EF4-FFF2-40B4-BE49-F238E27FC236}">
                        <a16:creationId xmlns:a16="http://schemas.microsoft.com/office/drawing/2014/main" id="{3D5296E4-583E-46B7-8EC7-BCEA0698A330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000382" y="4006891"/>
                    <a:ext cx="373259" cy="315747"/>
                    <a:chOff x="12968836" y="3354170"/>
                    <a:chExt cx="404806" cy="342433"/>
                  </a:xfrm>
                </p:grpSpPr>
                <p:sp>
                  <p:nvSpPr>
                    <p:cNvPr id="115" name="Rechthoek: afgeronde hoeken 114">
                      <a:extLst>
                        <a:ext uri="{FF2B5EF4-FFF2-40B4-BE49-F238E27FC236}">
                          <a16:creationId xmlns:a16="http://schemas.microsoft.com/office/drawing/2014/main" id="{5D6D9676-A12B-4306-A0F9-5B7A8EEB3DC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68836" y="3354170"/>
                      <a:ext cx="404806" cy="342433"/>
                    </a:xfrm>
                    <a:prstGeom prst="roundRect">
                      <a:avLst>
                        <a:gd name="adj" fmla="val 2911"/>
                      </a:avLst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16" name="Rechthoek 115">
                      <a:extLst>
                        <a:ext uri="{FF2B5EF4-FFF2-40B4-BE49-F238E27FC236}">
                          <a16:creationId xmlns:a16="http://schemas.microsoft.com/office/drawing/2014/main" id="{AC682C22-1BF0-45A4-B2FE-88B6217B22D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0" y="3401181"/>
                      <a:ext cx="305213" cy="41563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17" name="Rechthoek 116">
                      <a:extLst>
                        <a:ext uri="{FF2B5EF4-FFF2-40B4-BE49-F238E27FC236}">
                          <a16:creationId xmlns:a16="http://schemas.microsoft.com/office/drawing/2014/main" id="{0AE8AF81-C02F-45F6-9E56-E7D9371B376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1" y="3471575"/>
                      <a:ext cx="118778" cy="181691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18" name="Rechthoek 117">
                      <a:extLst>
                        <a:ext uri="{FF2B5EF4-FFF2-40B4-BE49-F238E27FC236}">
                          <a16:creationId xmlns:a16="http://schemas.microsoft.com/office/drawing/2014/main" id="{4D703B34-FAC2-4372-AA9C-81D64F2259DD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481982"/>
                      <a:ext cx="13527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19" name="Rechthoek 118">
                      <a:extLst>
                        <a:ext uri="{FF2B5EF4-FFF2-40B4-BE49-F238E27FC236}">
                          <a16:creationId xmlns:a16="http://schemas.microsoft.com/office/drawing/2014/main" id="{EC76B0C1-BC9B-46F9-B042-6E5ED7DF1DE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554800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20" name="Rechthoek 119">
                      <a:extLst>
                        <a:ext uri="{FF2B5EF4-FFF2-40B4-BE49-F238E27FC236}">
                          <a16:creationId xmlns:a16="http://schemas.microsoft.com/office/drawing/2014/main" id="{BB82D849-C248-4995-923E-4D0FB339EF7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627618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sp>
                <p:nvSpPr>
                  <p:cNvPr id="114" name="Boog 113">
                    <a:extLst>
                      <a:ext uri="{FF2B5EF4-FFF2-40B4-BE49-F238E27FC236}">
                        <a16:creationId xmlns:a16="http://schemas.microsoft.com/office/drawing/2014/main" id="{29FA3432-5E97-4540-8377-2BD383D611DF}"/>
                      </a:ext>
                    </a:extLst>
                  </p:cNvPr>
                  <p:cNvSpPr/>
                  <p:nvPr userDrawn="1"/>
                </p:nvSpPr>
                <p:spPr>
                  <a:xfrm rot="17637075">
                    <a:off x="12776155" y="4115270"/>
                    <a:ext cx="568367" cy="239021"/>
                  </a:xfrm>
                  <a:prstGeom prst="arc">
                    <a:avLst>
                      <a:gd name="adj1" fmla="val 15959368"/>
                      <a:gd name="adj2" fmla="val 1354623"/>
                    </a:avLst>
                  </a:prstGeom>
                  <a:noFill/>
                  <a:ln w="19050" cap="flat" cmpd="sng" algn="ctr">
                    <a:solidFill>
                      <a:srgbClr val="4D82B8"/>
                    </a:solidFill>
                    <a:prstDash val="solid"/>
                    <a:headEnd type="arrow" w="med" len="sm"/>
                  </a:ln>
                  <a:effectLst/>
                </p:spPr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nl-NL" sz="24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110" name="Tekstvak 109">
                  <a:extLst>
                    <a:ext uri="{FF2B5EF4-FFF2-40B4-BE49-F238E27FC236}">
                      <a16:creationId xmlns:a16="http://schemas.microsoft.com/office/drawing/2014/main" id="{BA26858F-AFB5-4487-A7F3-E40A3200E092}"/>
                    </a:ext>
                  </a:extLst>
                </p:cNvPr>
                <p:cNvSpPr txBox="1"/>
                <p:nvPr userDrawn="1"/>
              </p:nvSpPr>
              <p:spPr>
                <a:xfrm>
                  <a:off x="-2245455" y="3460544"/>
                  <a:ext cx="896116" cy="134709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kern="1200" noProof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Indeling</a:t>
                  </a:r>
                </a:p>
              </p:txBody>
            </p:sp>
            <p:sp>
              <p:nvSpPr>
                <p:cNvPr id="111" name="Tekstvak 110">
                  <a:extLst>
                    <a:ext uri="{FF2B5EF4-FFF2-40B4-BE49-F238E27FC236}">
                      <a16:creationId xmlns:a16="http://schemas.microsoft.com/office/drawing/2014/main" id="{27F9F997-6AAC-491C-9B17-DE6FB15BB121}"/>
                    </a:ext>
                  </a:extLst>
                </p:cNvPr>
                <p:cNvSpPr txBox="1"/>
                <p:nvPr userDrawn="1"/>
              </p:nvSpPr>
              <p:spPr>
                <a:xfrm>
                  <a:off x="-2258884" y="3712980"/>
                  <a:ext cx="909545" cy="126416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kern="1200" noProof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Dia Herstellen</a:t>
                  </a:r>
                </a:p>
              </p:txBody>
            </p:sp>
            <p:sp>
              <p:nvSpPr>
                <p:cNvPr id="112" name="Vrije vorm: vorm 111">
                  <a:extLst>
                    <a:ext uri="{FF2B5EF4-FFF2-40B4-BE49-F238E27FC236}">
                      <a16:creationId xmlns:a16="http://schemas.microsoft.com/office/drawing/2014/main" id="{8D675638-2587-4862-BF0E-2638742A9BA5}"/>
                    </a:ext>
                  </a:extLst>
                </p:cNvPr>
                <p:cNvSpPr/>
                <p:nvPr userDrawn="1"/>
              </p:nvSpPr>
              <p:spPr>
                <a:xfrm>
                  <a:off x="-1360391" y="3783140"/>
                  <a:ext cx="97562" cy="180000"/>
                </a:xfrm>
                <a:custGeom>
                  <a:avLst/>
                  <a:gdLst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41194 w 880280"/>
                    <a:gd name="connsiteY2" fmla="*/ 96899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27546 w 880280"/>
                    <a:gd name="connsiteY2" fmla="*/ 975815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00250 w 880280"/>
                    <a:gd name="connsiteY2" fmla="*/ 100311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11791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498144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80280" h="1624084">
                      <a:moveTo>
                        <a:pt x="0" y="0"/>
                      </a:moveTo>
                      <a:lnTo>
                        <a:pt x="0" y="1262418"/>
                      </a:lnTo>
                      <a:lnTo>
                        <a:pt x="313898" y="996287"/>
                      </a:lnTo>
                      <a:lnTo>
                        <a:pt x="620973" y="1624084"/>
                      </a:lnTo>
                      <a:lnTo>
                        <a:pt x="839337" y="1480782"/>
                      </a:lnTo>
                      <a:lnTo>
                        <a:pt x="498144" y="900753"/>
                      </a:lnTo>
                      <a:lnTo>
                        <a:pt x="880280" y="8939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1600" cap="all" baseline="0" noProof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sp>
        <p:nvSpPr>
          <p:cNvPr id="156" name="Tijdelijke aanduiding voor tekst 21">
            <a:extLst>
              <a:ext uri="{FF2B5EF4-FFF2-40B4-BE49-F238E27FC236}">
                <a16:creationId xmlns:a16="http://schemas.microsoft.com/office/drawing/2014/main" id="{515C30A1-BF1D-4940-B826-C1BA59255E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913663" y="720000"/>
            <a:ext cx="555102" cy="552619"/>
          </a:xfrm>
          <a:blipFill>
            <a:blip r:embed="rId4"/>
            <a:srcRect/>
            <a:stretch>
              <a:fillRect l="224" r="224"/>
            </a:stretch>
          </a:blipFill>
          <a:effectLst/>
        </p:spPr>
        <p:txBody>
          <a:bodyPr/>
          <a:lstStyle>
            <a:lvl1pPr marL="0" indent="0">
              <a:buNone/>
              <a:defRPr>
                <a:solidFill>
                  <a:schemeClr val="accent4"/>
                </a:solidFill>
              </a:defRPr>
            </a:lvl1pPr>
          </a:lstStyle>
          <a:p>
            <a:pPr lvl="0"/>
            <a:r>
              <a:rPr lang="nl-NL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61481557"/>
      </p:ext>
    </p:extLst>
  </p:cSld>
  <p:clrMapOvr>
    <a:masterClrMapping/>
  </p:clrMapOvr>
  <p:transition spd="slow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HTERGRON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jdelijke aanduiding voor afbeelding 20">
            <a:extLst>
              <a:ext uri="{FF2B5EF4-FFF2-40B4-BE49-F238E27FC236}">
                <a16:creationId xmlns:a16="http://schemas.microsoft.com/office/drawing/2014/main" id="{40CCFF6A-E9A7-4A5C-8F9C-6C720E737AD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-366342"/>
            <a:ext cx="12192000" cy="7224341"/>
          </a:xfrm>
          <a:custGeom>
            <a:avLst/>
            <a:gdLst>
              <a:gd name="connsiteX0" fmla="*/ 11745179 w 12192000"/>
              <a:gd name="connsiteY0" fmla="*/ 0 h 7224341"/>
              <a:gd name="connsiteX1" fmla="*/ 11912349 w 12192000"/>
              <a:gd name="connsiteY1" fmla="*/ 0 h 7224341"/>
              <a:gd name="connsiteX2" fmla="*/ 12188764 w 12192000"/>
              <a:gd name="connsiteY2" fmla="*/ 276415 h 7224341"/>
              <a:gd name="connsiteX3" fmla="*/ 12188764 w 12192000"/>
              <a:gd name="connsiteY3" fmla="*/ 366342 h 7224341"/>
              <a:gd name="connsiteX4" fmla="*/ 12192000 w 12192000"/>
              <a:gd name="connsiteY4" fmla="*/ 366342 h 7224341"/>
              <a:gd name="connsiteX5" fmla="*/ 12192000 w 12192000"/>
              <a:gd name="connsiteY5" fmla="*/ 7224341 h 7224341"/>
              <a:gd name="connsiteX6" fmla="*/ 0 w 12192000"/>
              <a:gd name="connsiteY6" fmla="*/ 7224341 h 7224341"/>
              <a:gd name="connsiteX7" fmla="*/ 0 w 12192000"/>
              <a:gd name="connsiteY7" fmla="*/ 366342 h 7224341"/>
              <a:gd name="connsiteX8" fmla="*/ 11468764 w 12192000"/>
              <a:gd name="connsiteY8" fmla="*/ 366342 h 7224341"/>
              <a:gd name="connsiteX9" fmla="*/ 11468764 w 12192000"/>
              <a:gd name="connsiteY9" fmla="*/ 276415 h 7224341"/>
              <a:gd name="connsiteX10" fmla="*/ 11745179 w 12192000"/>
              <a:gd name="connsiteY10" fmla="*/ 0 h 722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7224341">
                <a:moveTo>
                  <a:pt x="11745179" y="0"/>
                </a:moveTo>
                <a:lnTo>
                  <a:pt x="11912349" y="0"/>
                </a:lnTo>
                <a:cubicBezTo>
                  <a:pt x="12065009" y="0"/>
                  <a:pt x="12188764" y="123755"/>
                  <a:pt x="12188764" y="276415"/>
                </a:cubicBezTo>
                <a:lnTo>
                  <a:pt x="12188764" y="366342"/>
                </a:lnTo>
                <a:lnTo>
                  <a:pt x="12192000" y="366342"/>
                </a:lnTo>
                <a:lnTo>
                  <a:pt x="12192000" y="7224341"/>
                </a:lnTo>
                <a:lnTo>
                  <a:pt x="0" y="7224341"/>
                </a:lnTo>
                <a:lnTo>
                  <a:pt x="0" y="366342"/>
                </a:lnTo>
                <a:lnTo>
                  <a:pt x="11468764" y="366342"/>
                </a:lnTo>
                <a:lnTo>
                  <a:pt x="11468764" y="276415"/>
                </a:lnTo>
                <a:cubicBezTo>
                  <a:pt x="11468764" y="123755"/>
                  <a:pt x="11592519" y="0"/>
                  <a:pt x="11745179" y="0"/>
                </a:cubicBezTo>
                <a:close/>
              </a:path>
            </a:pathLst>
          </a:custGeom>
          <a:solidFill>
            <a:schemeClr val="bg2"/>
          </a:solidFill>
          <a:effectLst/>
        </p:spPr>
        <p:txBody>
          <a:bodyPr wrap="square" lIns="360000" tIns="108000" rIns="828000" bIns="0" anchor="t" anchorCtr="0">
            <a:noAutofit/>
          </a:bodyPr>
          <a:lstStyle>
            <a:lvl1pPr marL="0" indent="0" algn="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dit kader, ga naar de tab ‘Invoegen’, klik op ‘Afbeelding’, kies de gewenste afbeelding en klik op ‘Invoegen’ &gt;</a:t>
            </a:r>
          </a:p>
        </p:txBody>
      </p:sp>
      <p:sp>
        <p:nvSpPr>
          <p:cNvPr id="22" name="Tijdelijke aanduiding voor tekst 21">
            <a:extLst>
              <a:ext uri="{FF2B5EF4-FFF2-40B4-BE49-F238E27FC236}">
                <a16:creationId xmlns:a16="http://schemas.microsoft.com/office/drawing/2014/main" id="{D8FD7498-F240-4079-B5E7-E3F7CFA2D5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0"/>
            <a:ext cx="12192000" cy="6858000"/>
          </a:xfrm>
          <a:solidFill>
            <a:schemeClr val="accent2">
              <a:alpha val="80000"/>
            </a:schemeClr>
          </a:solidFill>
          <a:effectLst/>
        </p:spPr>
        <p:txBody>
          <a:bodyPr/>
          <a:lstStyle>
            <a:lvl1pPr marL="0" indent="0">
              <a:buNone/>
              <a:defRPr>
                <a:solidFill>
                  <a:schemeClr val="accent4"/>
                </a:solidFill>
              </a:defRPr>
            </a:lvl1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9720000" cy="344525"/>
          </a:xfrm>
        </p:spPr>
        <p:txBody>
          <a:bodyPr/>
          <a:lstStyle/>
          <a:p>
            <a:r>
              <a:rPr lang="nl-NL" noProof="0"/>
              <a:t>Plaats de titel van de dia hier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noFill/>
        </p:spPr>
        <p:txBody>
          <a:bodyPr vert="horz"/>
          <a:lstStyle>
            <a:lvl1pPr>
              <a:buClr>
                <a:schemeClr val="accent3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buClr>
                <a:schemeClr val="accent3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accent3"/>
              </a:buCl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nl-NL" noProof="0" err="1"/>
              <a:t>Bullet</a:t>
            </a:r>
            <a:endParaRPr lang="nl-NL" noProof="0"/>
          </a:p>
          <a:p>
            <a:pPr lvl="1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#1</a:t>
            </a:r>
          </a:p>
          <a:p>
            <a:pPr lvl="2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#2</a:t>
            </a:r>
          </a:p>
          <a:p>
            <a:pPr lvl="3"/>
            <a:r>
              <a:rPr lang="nl-NL" noProof="0"/>
              <a:t>Leestekst</a:t>
            </a:r>
          </a:p>
          <a:p>
            <a:pPr lvl="4"/>
            <a:r>
              <a:rPr lang="nl-NL" noProof="0"/>
              <a:t>Kop #1</a:t>
            </a:r>
          </a:p>
          <a:p>
            <a:pPr lvl="5"/>
            <a:r>
              <a:rPr lang="nl-NL" noProof="0"/>
              <a:t>Kop #2</a:t>
            </a:r>
          </a:p>
          <a:p>
            <a:pPr lvl="6"/>
            <a:r>
              <a:rPr lang="nl-NL" noProof="0"/>
              <a:t>Numerieke </a:t>
            </a:r>
            <a:r>
              <a:rPr lang="nl-NL" noProof="0" err="1"/>
              <a:t>bullet</a:t>
            </a:r>
            <a:endParaRPr lang="nl-NL" noProof="0"/>
          </a:p>
          <a:p>
            <a:pPr lvl="7"/>
            <a:r>
              <a:rPr lang="nl-NL" noProof="0"/>
              <a:t>Alfabetische </a:t>
            </a:r>
            <a:r>
              <a:rPr lang="nl-NL" noProof="0" err="1"/>
              <a:t>bullet</a:t>
            </a:r>
            <a:endParaRPr lang="nl-NL" noProof="0"/>
          </a:p>
          <a:p>
            <a:pPr lvl="8"/>
            <a:r>
              <a:rPr lang="nl-NL" noProof="0"/>
              <a:t>Sub-</a:t>
            </a:r>
            <a:r>
              <a:rPr lang="nl-NL" noProof="0" err="1"/>
              <a:t>bullet</a:t>
            </a:r>
            <a:endParaRPr lang="nl-NL" noProof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30BFA5E-6191-48BC-9CB2-79FAD66C293E}" type="datetime1">
              <a:rPr lang="nl-NL" smtClean="0"/>
              <a:t>14-4-2023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Belang van toekomstbehendigheid voor nederland en de technieksector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chemeClr val="accent4"/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7B5DC5B-6873-43DB-ADC7-B15ACCE0DFDB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9" name="Rechthoek: afgeronde hoeken 8">
            <a:extLst>
              <a:ext uri="{FF2B5EF4-FFF2-40B4-BE49-F238E27FC236}">
                <a16:creationId xmlns:a16="http://schemas.microsoft.com/office/drawing/2014/main" id="{2FAFD85F-1CD5-417B-8535-BEABB655C122}"/>
              </a:ext>
            </a:extLst>
          </p:cNvPr>
          <p:cNvSpPr/>
          <p:nvPr userDrawn="1"/>
        </p:nvSpPr>
        <p:spPr>
          <a:xfrm>
            <a:off x="0" y="-429492"/>
            <a:ext cx="3339056" cy="36933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2400" b="1" cap="all" baseline="0" noProof="0">
                <a:solidFill>
                  <a:schemeClr val="accent2"/>
                </a:solidFill>
                <a:latin typeface="+mj-lt"/>
              </a:rPr>
              <a:t>ACHTERGROND + TEKST</a:t>
            </a:r>
          </a:p>
        </p:txBody>
      </p:sp>
      <p:grpSp>
        <p:nvGrpSpPr>
          <p:cNvPr id="8" name="GRID" hidden="1">
            <a:extLst>
              <a:ext uri="{FF2B5EF4-FFF2-40B4-BE49-F238E27FC236}">
                <a16:creationId xmlns:a16="http://schemas.microsoft.com/office/drawing/2014/main" id="{0629BA2E-F22D-4C9B-9AC0-FFD340F9025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chemeClr val="tx1">
              <a:alpha val="20000"/>
            </a:schemeClr>
          </a:solidFill>
        </p:grpSpPr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C254EFF3-26F3-4DDA-893D-27CC17077C77}"/>
                </a:ext>
              </a:extLst>
            </p:cNvPr>
            <p:cNvSpPr/>
            <p:nvPr userDrawn="1"/>
          </p:nvSpPr>
          <p:spPr>
            <a:xfrm>
              <a:off x="0" y="0"/>
              <a:ext cx="12192000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D5144E42-F2BE-4B0B-B2DC-93290DE33870}"/>
                </a:ext>
              </a:extLst>
            </p:cNvPr>
            <p:cNvSpPr/>
            <p:nvPr userDrawn="1"/>
          </p:nvSpPr>
          <p:spPr>
            <a:xfrm>
              <a:off x="0" y="0"/>
              <a:ext cx="720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85AFF446-D134-4D67-A972-82B5FC2349FC}"/>
                </a:ext>
              </a:extLst>
            </p:cNvPr>
            <p:cNvSpPr/>
            <p:nvPr userDrawn="1"/>
          </p:nvSpPr>
          <p:spPr>
            <a:xfrm>
              <a:off x="11472000" y="0"/>
              <a:ext cx="720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88B39EC0-E70D-4103-97C8-126C82347E33}"/>
                </a:ext>
              </a:extLst>
            </p:cNvPr>
            <p:cNvSpPr/>
            <p:nvPr userDrawn="1"/>
          </p:nvSpPr>
          <p:spPr>
            <a:xfrm>
              <a:off x="0" y="1446342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0B50FD69-4144-42B4-A598-876E974C5952}"/>
                </a:ext>
              </a:extLst>
            </p:cNvPr>
            <p:cNvSpPr/>
            <p:nvPr userDrawn="1"/>
          </p:nvSpPr>
          <p:spPr>
            <a:xfrm>
              <a:off x="0" y="6426000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7C4BE2EB-DC6A-4BE8-8DDC-41E69D850BA5}"/>
                </a:ext>
              </a:extLst>
            </p:cNvPr>
            <p:cNvSpPr/>
            <p:nvPr userDrawn="1"/>
          </p:nvSpPr>
          <p:spPr>
            <a:xfrm>
              <a:off x="0" y="5806208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FE955E14-2C7E-4301-88D3-8F8E22099894}"/>
                </a:ext>
              </a:extLst>
            </p:cNvPr>
            <p:cNvSpPr/>
            <p:nvPr userDrawn="1"/>
          </p:nvSpPr>
          <p:spPr>
            <a:xfrm>
              <a:off x="10928765" y="0"/>
              <a:ext cx="540000" cy="1986342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</p:grpSp>
      <p:sp>
        <p:nvSpPr>
          <p:cNvPr id="17" name="Tijdelijke aanduiding voor tekst 16">
            <a:extLst>
              <a:ext uri="{FF2B5EF4-FFF2-40B4-BE49-F238E27FC236}">
                <a16:creationId xmlns:a16="http://schemas.microsoft.com/office/drawing/2014/main" id="{B9361BB9-E5C1-427B-88D2-88628C55EB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644" y="1120821"/>
            <a:ext cx="9720000" cy="194400"/>
          </a:xfrm>
          <a:noFill/>
        </p:spPr>
        <p:txBody>
          <a:bodyPr lIns="0" tIns="0" rIns="0"/>
          <a:lstStyle>
            <a:lvl1pPr marL="0" indent="0">
              <a:buNone/>
              <a:defRPr cap="all" baseline="0">
                <a:solidFill>
                  <a:schemeClr val="bg1"/>
                </a:solidFill>
                <a:effectLst>
                  <a:outerShdw blurRad="127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  <p:grpSp>
        <p:nvGrpSpPr>
          <p:cNvPr id="20" name="INSTRUCTIE">
            <a:extLst>
              <a:ext uri="{FF2B5EF4-FFF2-40B4-BE49-F238E27FC236}">
                <a16:creationId xmlns:a16="http://schemas.microsoft.com/office/drawing/2014/main" id="{C99DC36D-8879-4859-9ABD-D2F73DA942CC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54080C63-DD7D-4D48-B444-D9A40BD07543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Tekstniveaus kiezen</a:t>
              </a:r>
            </a:p>
          </p:txBody>
        </p:sp>
        <p:sp>
          <p:nvSpPr>
            <p:cNvPr id="89" name="Rechthoek 88">
              <a:extLst>
                <a:ext uri="{FF2B5EF4-FFF2-40B4-BE49-F238E27FC236}">
                  <a16:creationId xmlns:a16="http://schemas.microsoft.com/office/drawing/2014/main" id="{4B769EBB-8880-454F-B3F6-76F828F99354}"/>
                </a:ext>
              </a:extLst>
            </p:cNvPr>
            <p:cNvSpPr/>
            <p:nvPr userDrawn="1"/>
          </p:nvSpPr>
          <p:spPr>
            <a:xfrm>
              <a:off x="-3786165" y="1636174"/>
              <a:ext cx="3593091" cy="3112657"/>
            </a:xfrm>
            <a:prstGeom prst="rect">
              <a:avLst/>
            </a:prstGeom>
            <a:gradFill>
              <a:gsLst>
                <a:gs pos="22000">
                  <a:schemeClr val="accent2">
                    <a:alpha val="80000"/>
                  </a:schemeClr>
                </a:gs>
                <a:gs pos="69438">
                  <a:srgbClr val="5C933D"/>
                </a:gs>
                <a:gs pos="99000">
                  <a:schemeClr val="accent1">
                    <a:alpha val="90000"/>
                  </a:schemeClr>
                </a:gs>
              </a:gsLst>
              <a:lin ang="5400000" scaled="1"/>
            </a:gradFill>
            <a:effectLst/>
          </p:spPr>
          <p:txBody>
            <a:bodyPr vert="horz" lIns="360000" tIns="360000" rIns="360000" bIns="0" rtlCol="0">
              <a:noAutofit/>
            </a:bodyPr>
            <a:lstStyle/>
            <a:p>
              <a:pPr lvl="0" indent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Font typeface="Wingdings" panose="05000000000000000000" pitchFamily="2" charset="2"/>
                <a:buNone/>
              </a:pPr>
              <a:endParaRPr lang="nl-NL" sz="1400" noProof="0">
                <a:solidFill>
                  <a:schemeClr val="accent4"/>
                </a:solidFill>
              </a:endParaRPr>
            </a:p>
          </p:txBody>
        </p:sp>
        <p:sp>
          <p:nvSpPr>
            <p:cNvPr id="25" name="Ovaal 24">
              <a:extLst>
                <a:ext uri="{FF2B5EF4-FFF2-40B4-BE49-F238E27FC236}">
                  <a16:creationId xmlns:a16="http://schemas.microsoft.com/office/drawing/2014/main" id="{CB286DBA-D24E-4F8F-A58B-8CD00FADE39D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137312C4-EDC4-4CA8-ABF9-B466924EC03C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7800" marR="0" lvl="0" indent="-17780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3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lang="nl-NL" sz="1100" kern="1200" noProof="0" err="1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Bullet</a:t>
              </a:r>
              <a:endParaRPr lang="nl-NL" sz="1100" kern="1200" noProof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7" name="Ovaal 26">
              <a:extLst>
                <a:ext uri="{FF2B5EF4-FFF2-40B4-BE49-F238E27FC236}">
                  <a16:creationId xmlns:a16="http://schemas.microsoft.com/office/drawing/2014/main" id="{A2160213-EFEE-477E-9BDF-37E732A7F022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C8DDC0E9-3BF6-47F3-A4DF-840F5BD05A66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lijstniveau-knoppen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om een tekst niveau te kiezen. Kies uit:</a:t>
              </a:r>
            </a:p>
          </p:txBody>
        </p: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608A573E-2036-47DB-BE9F-60CAAD0FB026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55600" marR="0" lvl="1" indent="-17780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1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lang="nl-NL" sz="1100" kern="1200" noProof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Sub-</a:t>
              </a:r>
              <a:r>
                <a:rPr lang="nl-NL" sz="1100" kern="1200" noProof="0" err="1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100" kern="1200" noProof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#1</a:t>
              </a:r>
            </a:p>
          </p:txBody>
        </p:sp>
        <p:sp>
          <p:nvSpPr>
            <p:cNvPr id="30" name="Ovaal 29">
              <a:extLst>
                <a:ext uri="{FF2B5EF4-FFF2-40B4-BE49-F238E27FC236}">
                  <a16:creationId xmlns:a16="http://schemas.microsoft.com/office/drawing/2014/main" id="{74413ED6-2353-40BC-86C9-F434102D5BD3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31" name="Rechthoek 30">
              <a:extLst>
                <a:ext uri="{FF2B5EF4-FFF2-40B4-BE49-F238E27FC236}">
                  <a16:creationId xmlns:a16="http://schemas.microsoft.com/office/drawing/2014/main" id="{2955FA7A-2D53-4B22-8417-BE6936DDCB3A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31813" marR="0" lvl="2" indent="-176213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Tx/>
                <a:buFont typeface="Calibri Light" panose="020F0302020204030204" pitchFamily="34" charset="0"/>
                <a:buChar char="-"/>
                <a:tabLst/>
                <a:defRPr/>
              </a:pPr>
              <a:r>
                <a:rPr lang="nl-NL" sz="1050" kern="1200" noProof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Sub-</a:t>
              </a:r>
              <a:r>
                <a:rPr lang="nl-NL" sz="1050" kern="1200" noProof="0" err="1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050" kern="1200" noProof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#2</a:t>
              </a:r>
            </a:p>
          </p:txBody>
        </p:sp>
        <p:sp>
          <p:nvSpPr>
            <p:cNvPr id="32" name="Ovaal 31">
              <a:extLst>
                <a:ext uri="{FF2B5EF4-FFF2-40B4-BE49-F238E27FC236}">
                  <a16:creationId xmlns:a16="http://schemas.microsoft.com/office/drawing/2014/main" id="{065EFA22-426C-4A0B-B2DB-0A195806751A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C488657B-248F-40C4-AA37-093B60834B4A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3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100" kern="1200" noProof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Leestekst</a:t>
              </a:r>
            </a:p>
          </p:txBody>
        </p:sp>
        <p:sp>
          <p:nvSpPr>
            <p:cNvPr id="34" name="Ovaal 33">
              <a:extLst>
                <a:ext uri="{FF2B5EF4-FFF2-40B4-BE49-F238E27FC236}">
                  <a16:creationId xmlns:a16="http://schemas.microsoft.com/office/drawing/2014/main" id="{45A408C5-00B7-4D6C-A104-9E919E5F4DAE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CCE724A4-F4FC-4B0A-B644-7E713F7B2D62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4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600" b="1" kern="1200" cap="all" baseline="0" noProof="0">
                  <a:solidFill>
                    <a:schemeClr val="accent3"/>
                  </a:solidFill>
                  <a:latin typeface="+mj-lt"/>
                  <a:ea typeface="+mn-ea"/>
                  <a:cs typeface="+mn-cs"/>
                </a:rPr>
                <a:t>Kop #1</a:t>
              </a:r>
            </a:p>
          </p:txBody>
        </p:sp>
        <p:sp>
          <p:nvSpPr>
            <p:cNvPr id="36" name="Ovaal 35">
              <a:extLst>
                <a:ext uri="{FF2B5EF4-FFF2-40B4-BE49-F238E27FC236}">
                  <a16:creationId xmlns:a16="http://schemas.microsoft.com/office/drawing/2014/main" id="{E2651053-A3EA-42C6-B6B7-B34889C0BE44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37" name="Rechthoek 36">
              <a:extLst>
                <a:ext uri="{FF2B5EF4-FFF2-40B4-BE49-F238E27FC236}">
                  <a16:creationId xmlns:a16="http://schemas.microsoft.com/office/drawing/2014/main" id="{52147C03-C84B-4612-BB20-C5D4F8E9245E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42900" marR="0" lvl="6" indent="-34290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3"/>
                </a:buClr>
                <a:buSzTx/>
                <a:buFont typeface="+mj-lt"/>
                <a:buAutoNum type="arabicPeriod"/>
                <a:tabLst/>
                <a:defRPr/>
              </a:pPr>
              <a:r>
                <a:rPr lang="nl-NL" sz="1100" kern="1200" noProof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Numerieke </a:t>
              </a:r>
              <a:r>
                <a:rPr lang="nl-NL" sz="1100" kern="1200" noProof="0" err="1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bullet</a:t>
              </a:r>
              <a:endParaRPr lang="nl-NL" sz="1100" kern="1200" noProof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8" name="Ovaal 37">
              <a:extLst>
                <a:ext uri="{FF2B5EF4-FFF2-40B4-BE49-F238E27FC236}">
                  <a16:creationId xmlns:a16="http://schemas.microsoft.com/office/drawing/2014/main" id="{0B2EB652-A6BB-4DD0-874E-11BE15ACE52C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4A6DC451-9493-4FF2-9823-772B85A5CEFA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42900" marR="0" lvl="7" indent="-34290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3"/>
                </a:buClr>
                <a:buSzTx/>
                <a:buFont typeface="+mj-lt"/>
                <a:buAutoNum type="alphaLcPeriod"/>
                <a:tabLst/>
                <a:defRPr/>
              </a:pPr>
              <a:r>
                <a:rPr lang="nl-NL" sz="1100" kern="1200" noProof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Alfabetische </a:t>
              </a:r>
              <a:r>
                <a:rPr lang="nl-NL" sz="1100" kern="1200" noProof="0" err="1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bullet</a:t>
              </a:r>
              <a:endParaRPr lang="nl-NL" sz="1100" kern="1200" noProof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0" name="Ovaal 39">
              <a:extLst>
                <a:ext uri="{FF2B5EF4-FFF2-40B4-BE49-F238E27FC236}">
                  <a16:creationId xmlns:a16="http://schemas.microsoft.com/office/drawing/2014/main" id="{D5E202A0-13F5-44C2-B986-5CB408DC287C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29D85BD2-FF77-4C02-B3EA-1DBD3BB8B2A3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41338" marR="0" lvl="8" indent="-180975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3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lang="nl-NL" sz="1100" i="0" kern="1200" noProof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Sub-</a:t>
              </a:r>
              <a:r>
                <a:rPr lang="nl-NL" sz="1100" i="0" kern="1200" noProof="0" err="1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bullet</a:t>
              </a:r>
              <a:endParaRPr lang="nl-NL" sz="1100" i="0" kern="1200" noProof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2" name="Ovaal 41">
              <a:extLst>
                <a:ext uri="{FF2B5EF4-FFF2-40B4-BE49-F238E27FC236}">
                  <a16:creationId xmlns:a16="http://schemas.microsoft.com/office/drawing/2014/main" id="{21B7D1F0-ADDB-4FFC-B111-460879B00917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C0F072CC-4C34-4ADE-A754-0B0281497379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5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200" b="1" kern="1200" cap="none" baseline="0" noProof="0">
                  <a:solidFill>
                    <a:schemeClr val="bg1"/>
                  </a:solidFill>
                  <a:latin typeface="+mj-lt"/>
                  <a:ea typeface="+mn-ea"/>
                  <a:cs typeface="+mn-cs"/>
                </a:rPr>
                <a:t>Kop #2</a:t>
              </a:r>
            </a:p>
          </p:txBody>
        </p: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9C9E1091-2975-48F2-B5A9-8E99FBFAC066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1200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1200" b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45" name="ICOON_info">
              <a:extLst>
                <a:ext uri="{FF2B5EF4-FFF2-40B4-BE49-F238E27FC236}">
                  <a16:creationId xmlns:a16="http://schemas.microsoft.com/office/drawing/2014/main" id="{2EFCFEB6-0F44-4CDF-B84F-A8BCEC656329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87" name="Ovaal 86">
                <a:extLst>
                  <a:ext uri="{FF2B5EF4-FFF2-40B4-BE49-F238E27FC236}">
                    <a16:creationId xmlns:a16="http://schemas.microsoft.com/office/drawing/2014/main" id="{2F16C068-3E12-4383-A2B3-95F17C608C6A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8" name="Graphic 163" descr="Informatie">
                <a:extLst>
                  <a:ext uri="{FF2B5EF4-FFF2-40B4-BE49-F238E27FC236}">
                    <a16:creationId xmlns:a16="http://schemas.microsoft.com/office/drawing/2014/main" id="{8C79484B-A17C-43B6-9C0D-1C105095FB82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20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6" name="VOORBEELD">
              <a:extLst>
                <a:ext uri="{FF2B5EF4-FFF2-40B4-BE49-F238E27FC236}">
                  <a16:creationId xmlns:a16="http://schemas.microsoft.com/office/drawing/2014/main" id="{4B457428-7F41-4B0D-8D4A-D11FDAAB7F2E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47" name="Rechthoek 46">
                <a:extLst>
                  <a:ext uri="{FF2B5EF4-FFF2-40B4-BE49-F238E27FC236}">
                    <a16:creationId xmlns:a16="http://schemas.microsoft.com/office/drawing/2014/main" id="{FCE977F8-A03E-4B91-8674-FF44178CB6E6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9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Start</a:t>
                </a:r>
              </a:p>
            </p:txBody>
          </p:sp>
          <p:sp>
            <p:nvSpPr>
              <p:cNvPr id="48" name="Rechthoek 47">
                <a:extLst>
                  <a:ext uri="{FF2B5EF4-FFF2-40B4-BE49-F238E27FC236}">
                    <a16:creationId xmlns:a16="http://schemas.microsoft.com/office/drawing/2014/main" id="{DB1F47F4-2735-4D19-AAD5-E2F2B25CC875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49" name="Groep 48">
                <a:extLst>
                  <a:ext uri="{FF2B5EF4-FFF2-40B4-BE49-F238E27FC236}">
                    <a16:creationId xmlns:a16="http://schemas.microsoft.com/office/drawing/2014/main" id="{68F64FFE-0D0C-4C44-A640-4597C723B2DD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80" name="Groep 79">
                  <a:extLst>
                    <a:ext uri="{FF2B5EF4-FFF2-40B4-BE49-F238E27FC236}">
                      <a16:creationId xmlns:a16="http://schemas.microsoft.com/office/drawing/2014/main" id="{12EED97F-D8C6-47C6-B480-8E10352175A3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82" name="Rechte verbindingslijn 81">
                    <a:extLst>
                      <a:ext uri="{FF2B5EF4-FFF2-40B4-BE49-F238E27FC236}">
                        <a16:creationId xmlns:a16="http://schemas.microsoft.com/office/drawing/2014/main" id="{14E7336F-4884-470D-BCD3-D5C97F170A7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3" name="Rechte verbindingslijn 82">
                    <a:extLst>
                      <a:ext uri="{FF2B5EF4-FFF2-40B4-BE49-F238E27FC236}">
                        <a16:creationId xmlns:a16="http://schemas.microsoft.com/office/drawing/2014/main" id="{73A6CADF-58B4-4C91-93D9-596B234D876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4" name="Rechte verbindingslijn 83">
                    <a:extLst>
                      <a:ext uri="{FF2B5EF4-FFF2-40B4-BE49-F238E27FC236}">
                        <a16:creationId xmlns:a16="http://schemas.microsoft.com/office/drawing/2014/main" id="{01DA8757-4D44-4767-AAE8-52B14CF2E15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5" name="Rechte verbindingslijn 84">
                    <a:extLst>
                      <a:ext uri="{FF2B5EF4-FFF2-40B4-BE49-F238E27FC236}">
                        <a16:creationId xmlns:a16="http://schemas.microsoft.com/office/drawing/2014/main" id="{FD2D3AF5-64D1-49E7-854E-2F46D9CD2DB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6" name="Rechte verbindingslijn 85">
                    <a:extLst>
                      <a:ext uri="{FF2B5EF4-FFF2-40B4-BE49-F238E27FC236}">
                        <a16:creationId xmlns:a16="http://schemas.microsoft.com/office/drawing/2014/main" id="{605DA5A3-15B5-45D4-870F-852F401C7E2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81" name="Pijl: rechts 80">
                  <a:extLst>
                    <a:ext uri="{FF2B5EF4-FFF2-40B4-BE49-F238E27FC236}">
                      <a16:creationId xmlns:a16="http://schemas.microsoft.com/office/drawing/2014/main" id="{BE9CA1E3-6955-4EBD-8EA3-FF7D19EC4A30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50" name="Groep 49">
                <a:extLst>
                  <a:ext uri="{FF2B5EF4-FFF2-40B4-BE49-F238E27FC236}">
                    <a16:creationId xmlns:a16="http://schemas.microsoft.com/office/drawing/2014/main" id="{339B37DC-AA6C-4FBD-8E5B-1CC3A474F9F1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73" name="Groep 72">
                  <a:extLst>
                    <a:ext uri="{FF2B5EF4-FFF2-40B4-BE49-F238E27FC236}">
                      <a16:creationId xmlns:a16="http://schemas.microsoft.com/office/drawing/2014/main" id="{BBF65127-AE68-4828-92FA-3B64C1208249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75" name="Rechte verbindingslijn 74">
                    <a:extLst>
                      <a:ext uri="{FF2B5EF4-FFF2-40B4-BE49-F238E27FC236}">
                        <a16:creationId xmlns:a16="http://schemas.microsoft.com/office/drawing/2014/main" id="{BDCF42C2-8C1B-4F28-851C-50503EAECE2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6" name="Rechte verbindingslijn 75">
                    <a:extLst>
                      <a:ext uri="{FF2B5EF4-FFF2-40B4-BE49-F238E27FC236}">
                        <a16:creationId xmlns:a16="http://schemas.microsoft.com/office/drawing/2014/main" id="{97111792-DBF3-41BB-9E0C-89017DEAF4E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7" name="Rechte verbindingslijn 76">
                    <a:extLst>
                      <a:ext uri="{FF2B5EF4-FFF2-40B4-BE49-F238E27FC236}">
                        <a16:creationId xmlns:a16="http://schemas.microsoft.com/office/drawing/2014/main" id="{A5E6E6D7-48F8-4587-B7F1-6168DEDD43A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8" name="Rechte verbindingslijn 77">
                    <a:extLst>
                      <a:ext uri="{FF2B5EF4-FFF2-40B4-BE49-F238E27FC236}">
                        <a16:creationId xmlns:a16="http://schemas.microsoft.com/office/drawing/2014/main" id="{029D056F-6959-42EB-B882-ECC2673D80B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9" name="Rechte verbindingslijn 78">
                    <a:extLst>
                      <a:ext uri="{FF2B5EF4-FFF2-40B4-BE49-F238E27FC236}">
                        <a16:creationId xmlns:a16="http://schemas.microsoft.com/office/drawing/2014/main" id="{80CB6CA1-052B-4ADB-AAB4-51A52839C73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74" name="Pijl: rechts 73">
                  <a:extLst>
                    <a:ext uri="{FF2B5EF4-FFF2-40B4-BE49-F238E27FC236}">
                      <a16:creationId xmlns:a16="http://schemas.microsoft.com/office/drawing/2014/main" id="{1A2AA4A7-7E98-4CB8-9404-9C7A2BFBFEB7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51" name="Rechte verbindingslijn 50">
                <a:extLst>
                  <a:ext uri="{FF2B5EF4-FFF2-40B4-BE49-F238E27FC236}">
                    <a16:creationId xmlns:a16="http://schemas.microsoft.com/office/drawing/2014/main" id="{BB2183B8-C3C5-4931-8326-603F9460779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52" name="Rechte verbindingslijn 51">
                <a:extLst>
                  <a:ext uri="{FF2B5EF4-FFF2-40B4-BE49-F238E27FC236}">
                    <a16:creationId xmlns:a16="http://schemas.microsoft.com/office/drawing/2014/main" id="{F5A74C6D-F7A3-4035-AF97-E34BC21CC0C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53" name="Rechthoek 52">
                <a:extLst>
                  <a:ext uri="{FF2B5EF4-FFF2-40B4-BE49-F238E27FC236}">
                    <a16:creationId xmlns:a16="http://schemas.microsoft.com/office/drawing/2014/main" id="{DABFE262-2F13-45E4-8509-1092E22D2C4E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Tekstniveau omhoog</a:t>
                </a:r>
              </a:p>
            </p:txBody>
          </p:sp>
          <p:sp>
            <p:nvSpPr>
              <p:cNvPr id="54" name="Rechthoek 53">
                <a:extLst>
                  <a:ext uri="{FF2B5EF4-FFF2-40B4-BE49-F238E27FC236}">
                    <a16:creationId xmlns:a16="http://schemas.microsoft.com/office/drawing/2014/main" id="{D1916C95-0556-4A79-AAF5-ED2028365336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Tekstniveau omlaag</a:t>
                </a:r>
              </a:p>
            </p:txBody>
          </p:sp>
          <p:grpSp>
            <p:nvGrpSpPr>
              <p:cNvPr id="55" name="Groep 54">
                <a:extLst>
                  <a:ext uri="{FF2B5EF4-FFF2-40B4-BE49-F238E27FC236}">
                    <a16:creationId xmlns:a16="http://schemas.microsoft.com/office/drawing/2014/main" id="{714977D2-536F-4255-8CDD-230E7596EC85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65" name="Rechthoek 64">
                  <a:extLst>
                    <a:ext uri="{FF2B5EF4-FFF2-40B4-BE49-F238E27FC236}">
                      <a16:creationId xmlns:a16="http://schemas.microsoft.com/office/drawing/2014/main" id="{832B9D7C-D519-4448-BAF5-3529F0336D4B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66" name="Groep 65">
                  <a:extLst>
                    <a:ext uri="{FF2B5EF4-FFF2-40B4-BE49-F238E27FC236}">
                      <a16:creationId xmlns:a16="http://schemas.microsoft.com/office/drawing/2014/main" id="{65E5C432-B6E1-4ECB-B335-00310579A3AF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68" name="Rechte verbindingslijn 67">
                    <a:extLst>
                      <a:ext uri="{FF2B5EF4-FFF2-40B4-BE49-F238E27FC236}">
                        <a16:creationId xmlns:a16="http://schemas.microsoft.com/office/drawing/2014/main" id="{33B16C2E-1857-4BCF-9670-725750358C8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9" name="Rechte verbindingslijn 68">
                    <a:extLst>
                      <a:ext uri="{FF2B5EF4-FFF2-40B4-BE49-F238E27FC236}">
                        <a16:creationId xmlns:a16="http://schemas.microsoft.com/office/drawing/2014/main" id="{318B0A4B-46A0-43DF-8EBC-4F3C7FA0B34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0" name="Rechte verbindingslijn 69">
                    <a:extLst>
                      <a:ext uri="{FF2B5EF4-FFF2-40B4-BE49-F238E27FC236}">
                        <a16:creationId xmlns:a16="http://schemas.microsoft.com/office/drawing/2014/main" id="{52A7EF17-5EAD-49CE-88AB-27D25C36F37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1" name="Rechte verbindingslijn 70">
                    <a:extLst>
                      <a:ext uri="{FF2B5EF4-FFF2-40B4-BE49-F238E27FC236}">
                        <a16:creationId xmlns:a16="http://schemas.microsoft.com/office/drawing/2014/main" id="{13472FDD-5422-4CFF-A0C9-027B8BFB35D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2" name="Rechte verbindingslijn 71">
                    <a:extLst>
                      <a:ext uri="{FF2B5EF4-FFF2-40B4-BE49-F238E27FC236}">
                        <a16:creationId xmlns:a16="http://schemas.microsoft.com/office/drawing/2014/main" id="{922FD37B-DF35-4643-8830-BF7B4B393F9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67" name="Pijl: rechts 66">
                  <a:extLst>
                    <a:ext uri="{FF2B5EF4-FFF2-40B4-BE49-F238E27FC236}">
                      <a16:creationId xmlns:a16="http://schemas.microsoft.com/office/drawing/2014/main" id="{BED0CA7A-0DD5-40D6-B8EE-748A317B8675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56" name="Groep 55">
                <a:extLst>
                  <a:ext uri="{FF2B5EF4-FFF2-40B4-BE49-F238E27FC236}">
                    <a16:creationId xmlns:a16="http://schemas.microsoft.com/office/drawing/2014/main" id="{06371A67-A58A-4F74-B6D9-A3980B0C1653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57" name="Rechthoek 56">
                  <a:extLst>
                    <a:ext uri="{FF2B5EF4-FFF2-40B4-BE49-F238E27FC236}">
                      <a16:creationId xmlns:a16="http://schemas.microsoft.com/office/drawing/2014/main" id="{4227BED6-760C-4934-94BB-5B69E2289AC0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58" name="Groep 57">
                  <a:extLst>
                    <a:ext uri="{FF2B5EF4-FFF2-40B4-BE49-F238E27FC236}">
                      <a16:creationId xmlns:a16="http://schemas.microsoft.com/office/drawing/2014/main" id="{105C65D0-C837-4D92-B967-4837BB02A3ED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60" name="Rechte verbindingslijn 59">
                    <a:extLst>
                      <a:ext uri="{FF2B5EF4-FFF2-40B4-BE49-F238E27FC236}">
                        <a16:creationId xmlns:a16="http://schemas.microsoft.com/office/drawing/2014/main" id="{1E993D94-7BAD-40E6-98C5-B5DF9B913C6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1" name="Rechte verbindingslijn 60">
                    <a:extLst>
                      <a:ext uri="{FF2B5EF4-FFF2-40B4-BE49-F238E27FC236}">
                        <a16:creationId xmlns:a16="http://schemas.microsoft.com/office/drawing/2014/main" id="{B3D46029-B395-4CAE-A795-6A51E178CA3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2" name="Rechte verbindingslijn 61">
                    <a:extLst>
                      <a:ext uri="{FF2B5EF4-FFF2-40B4-BE49-F238E27FC236}">
                        <a16:creationId xmlns:a16="http://schemas.microsoft.com/office/drawing/2014/main" id="{23D1BBCB-DAE5-4FD7-A972-23425A3D574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3" name="Rechte verbindingslijn 62">
                    <a:extLst>
                      <a:ext uri="{FF2B5EF4-FFF2-40B4-BE49-F238E27FC236}">
                        <a16:creationId xmlns:a16="http://schemas.microsoft.com/office/drawing/2014/main" id="{23E94497-D711-421A-A96B-1154A5AD08C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4" name="Rechte verbindingslijn 63">
                    <a:extLst>
                      <a:ext uri="{FF2B5EF4-FFF2-40B4-BE49-F238E27FC236}">
                        <a16:creationId xmlns:a16="http://schemas.microsoft.com/office/drawing/2014/main" id="{146C799B-5672-4C96-A3C2-E7ED71869CC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59" name="Pijl: rechts 58">
                  <a:extLst>
                    <a:ext uri="{FF2B5EF4-FFF2-40B4-BE49-F238E27FC236}">
                      <a16:creationId xmlns:a16="http://schemas.microsoft.com/office/drawing/2014/main" id="{BF82337F-9A62-4944-89FD-9195C54B4D24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grpSp>
        <p:nvGrpSpPr>
          <p:cNvPr id="90" name="INSTRUCTIE">
            <a:extLst>
              <a:ext uri="{FF2B5EF4-FFF2-40B4-BE49-F238E27FC236}">
                <a16:creationId xmlns:a16="http://schemas.microsoft.com/office/drawing/2014/main" id="{9CDE2CFB-D3E6-4C81-9999-4167EE4E9914}"/>
              </a:ext>
            </a:extLst>
          </p:cNvPr>
          <p:cNvGrpSpPr/>
          <p:nvPr userDrawn="1"/>
        </p:nvGrpSpPr>
        <p:grpSpPr>
          <a:xfrm>
            <a:off x="12377595" y="0"/>
            <a:ext cx="3693386" cy="6857760"/>
            <a:chOff x="-3786437" y="0"/>
            <a:chExt cx="3693386" cy="6857760"/>
          </a:xfrm>
        </p:grpSpPr>
        <p:sp>
          <p:nvSpPr>
            <p:cNvPr id="91" name="Rechthoek 90">
              <a:extLst>
                <a:ext uri="{FF2B5EF4-FFF2-40B4-BE49-F238E27FC236}">
                  <a16:creationId xmlns:a16="http://schemas.microsoft.com/office/drawing/2014/main" id="{6BC0E3D5-2A28-41AA-951F-C6E5D484EDCB}"/>
                </a:ext>
              </a:extLst>
            </p:cNvPr>
            <p:cNvSpPr/>
            <p:nvPr userDrawn="1"/>
          </p:nvSpPr>
          <p:spPr>
            <a:xfrm>
              <a:off x="-3786437" y="6029760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1200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1200" b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92" name="INSTRUCTIE">
              <a:extLst>
                <a:ext uri="{FF2B5EF4-FFF2-40B4-BE49-F238E27FC236}">
                  <a16:creationId xmlns:a16="http://schemas.microsoft.com/office/drawing/2014/main" id="{855844AB-8AB3-4B18-9BD4-F4A9B9FCCA84}"/>
                </a:ext>
              </a:extLst>
            </p:cNvPr>
            <p:cNvGrpSpPr/>
            <p:nvPr userDrawn="1"/>
          </p:nvGrpSpPr>
          <p:grpSpPr>
            <a:xfrm>
              <a:off x="-3786165" y="0"/>
              <a:ext cx="3693114" cy="6177730"/>
              <a:chOff x="-3786165" y="0"/>
              <a:chExt cx="3693114" cy="6177730"/>
            </a:xfrm>
          </p:grpSpPr>
          <p:sp>
            <p:nvSpPr>
              <p:cNvPr id="93" name="Rechthoek 92">
                <a:extLst>
                  <a:ext uri="{FF2B5EF4-FFF2-40B4-BE49-F238E27FC236}">
                    <a16:creationId xmlns:a16="http://schemas.microsoft.com/office/drawing/2014/main" id="{808429D8-E4D9-49A7-A228-9E3C1EB0EB15}"/>
                  </a:ext>
                </a:extLst>
              </p:cNvPr>
              <p:cNvSpPr/>
              <p:nvPr userDrawn="1"/>
            </p:nvSpPr>
            <p:spPr>
              <a:xfrm>
                <a:off x="-3786165" y="0"/>
                <a:ext cx="3593091" cy="6025208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ECECEC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1400" b="1" cap="all" baseline="0" noProof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Afbeelding invoegen/opmaken</a:t>
                </a:r>
              </a:p>
            </p:txBody>
          </p:sp>
          <p:sp>
            <p:nvSpPr>
              <p:cNvPr id="94" name="Ovaal 93">
                <a:extLst>
                  <a:ext uri="{FF2B5EF4-FFF2-40B4-BE49-F238E27FC236}">
                    <a16:creationId xmlns:a16="http://schemas.microsoft.com/office/drawing/2014/main" id="{56A68919-DE2E-42C3-9C5F-DA9E1C4F2A4E}"/>
                  </a:ext>
                </a:extLst>
              </p:cNvPr>
              <p:cNvSpPr/>
              <p:nvPr userDrawn="1"/>
            </p:nvSpPr>
            <p:spPr>
              <a:xfrm>
                <a:off x="-3603587" y="465324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95" name="Rechthoek 94">
                <a:extLst>
                  <a:ext uri="{FF2B5EF4-FFF2-40B4-BE49-F238E27FC236}">
                    <a16:creationId xmlns:a16="http://schemas.microsoft.com/office/drawing/2014/main" id="{A87A68AB-4187-4068-B9C0-1EAA0D2AC212}"/>
                  </a:ext>
                </a:extLst>
              </p:cNvPr>
              <p:cNvSpPr/>
              <p:nvPr userDrawn="1"/>
            </p:nvSpPr>
            <p:spPr>
              <a:xfrm>
                <a:off x="-3319415" y="465324"/>
                <a:ext cx="2944682" cy="65802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Wanneer nodig, verwijder de bestaande afbeelding d.m.v. de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‘Backspace toets’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Klik op het pictogram om een nieuwe afbeelding in te voegen </a:t>
                </a:r>
                <a:r>
                  <a:rPr kumimoji="0" lang="nl-NL" sz="1200" b="0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(zie onderstaand voorbeeld)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96" name="Groep 95">
                <a:extLst>
                  <a:ext uri="{FF2B5EF4-FFF2-40B4-BE49-F238E27FC236}">
                    <a16:creationId xmlns:a16="http://schemas.microsoft.com/office/drawing/2014/main" id="{79203FAC-C9F4-4162-95FD-EF96B94E5138}"/>
                  </a:ext>
                </a:extLst>
              </p:cNvPr>
              <p:cNvGrpSpPr/>
              <p:nvPr userDrawn="1"/>
            </p:nvGrpSpPr>
            <p:grpSpPr>
              <a:xfrm>
                <a:off x="-3316179" y="1231351"/>
                <a:ext cx="294789" cy="318834"/>
                <a:chOff x="14466489" y="1001522"/>
                <a:chExt cx="290627" cy="314333"/>
              </a:xfrm>
            </p:grpSpPr>
            <p:sp>
              <p:nvSpPr>
                <p:cNvPr id="150" name="Rechthoek 149">
                  <a:extLst>
                    <a:ext uri="{FF2B5EF4-FFF2-40B4-BE49-F238E27FC236}">
                      <a16:creationId xmlns:a16="http://schemas.microsoft.com/office/drawing/2014/main" id="{0C6862D0-1C4E-447A-A013-321D59A14AF2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1" name="Ovaal 150">
                  <a:extLst>
                    <a:ext uri="{FF2B5EF4-FFF2-40B4-BE49-F238E27FC236}">
                      <a16:creationId xmlns:a16="http://schemas.microsoft.com/office/drawing/2014/main" id="{2CFB5C9D-B586-4B17-B431-2B97D6535F3B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8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2" name="Vrije vorm: vorm 151">
                  <a:extLst>
                    <a:ext uri="{FF2B5EF4-FFF2-40B4-BE49-F238E27FC236}">
                      <a16:creationId xmlns:a16="http://schemas.microsoft.com/office/drawing/2014/main" id="{5AB9CFE7-42C4-4994-B255-9C8137B5A338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8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3" name="Rechthoek: afgeronde hoeken 152">
                  <a:extLst>
                    <a:ext uri="{FF2B5EF4-FFF2-40B4-BE49-F238E27FC236}">
                      <a16:creationId xmlns:a16="http://schemas.microsoft.com/office/drawing/2014/main" id="{99CF1A14-1555-42F3-9C51-D36962F7D47B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154" name="Rechte verbindingslijn 153">
                  <a:extLst>
                    <a:ext uri="{FF2B5EF4-FFF2-40B4-BE49-F238E27FC236}">
                      <a16:creationId xmlns:a16="http://schemas.microsoft.com/office/drawing/2014/main" id="{F92B561E-E5FC-4F93-B2F3-2CFCF919A16D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55" name="Rechte verbindingslijn 154">
                  <a:extLst>
                    <a:ext uri="{FF2B5EF4-FFF2-40B4-BE49-F238E27FC236}">
                      <a16:creationId xmlns:a16="http://schemas.microsoft.com/office/drawing/2014/main" id="{33791CC2-CEFC-4D1E-BDA0-46B94790EF51}"/>
                    </a:ext>
                  </a:extLst>
                </p:cNvPr>
                <p:cNvCxnSpPr>
                  <a:cxnSpLocks/>
                  <a:stCxn id="153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97" name="Ovaal 96">
                <a:extLst>
                  <a:ext uri="{FF2B5EF4-FFF2-40B4-BE49-F238E27FC236}">
                    <a16:creationId xmlns:a16="http://schemas.microsoft.com/office/drawing/2014/main" id="{B59D90E9-AB57-45AD-A7ED-6C837B0AD816}"/>
                  </a:ext>
                </a:extLst>
              </p:cNvPr>
              <p:cNvSpPr/>
              <p:nvPr userDrawn="1"/>
            </p:nvSpPr>
            <p:spPr>
              <a:xfrm>
                <a:off x="-3603587" y="172970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98" name="Rechthoek 97">
                <a:extLst>
                  <a:ext uri="{FF2B5EF4-FFF2-40B4-BE49-F238E27FC236}">
                    <a16:creationId xmlns:a16="http://schemas.microsoft.com/office/drawing/2014/main" id="{5DC6E656-9DCA-4953-96F8-EC8D53CFFB7A}"/>
                  </a:ext>
                </a:extLst>
              </p:cNvPr>
              <p:cNvSpPr/>
              <p:nvPr userDrawn="1"/>
            </p:nvSpPr>
            <p:spPr>
              <a:xfrm>
                <a:off x="-3319415" y="1729710"/>
                <a:ext cx="2944682" cy="32633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Selecteer de gewenste afbeelding</a:t>
                </a:r>
                <a:b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en klik op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‘Invoegen’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99" name="Groep 98">
                <a:extLst>
                  <a:ext uri="{FF2B5EF4-FFF2-40B4-BE49-F238E27FC236}">
                    <a16:creationId xmlns:a16="http://schemas.microsoft.com/office/drawing/2014/main" id="{A9A5E77D-8E3D-4E96-9DE7-10745C1DA3EC}"/>
                  </a:ext>
                </a:extLst>
              </p:cNvPr>
              <p:cNvGrpSpPr/>
              <p:nvPr userDrawn="1"/>
            </p:nvGrpSpPr>
            <p:grpSpPr>
              <a:xfrm>
                <a:off x="-3311319" y="2164285"/>
                <a:ext cx="825500" cy="209550"/>
                <a:chOff x="13504624" y="2482850"/>
                <a:chExt cx="825500" cy="209550"/>
              </a:xfrm>
            </p:grpSpPr>
            <p:sp>
              <p:nvSpPr>
                <p:cNvPr id="147" name="Rechthoek 146">
                  <a:extLst>
                    <a:ext uri="{FF2B5EF4-FFF2-40B4-BE49-F238E27FC236}">
                      <a16:creationId xmlns:a16="http://schemas.microsoft.com/office/drawing/2014/main" id="{C579BB33-4164-4ADC-A33F-76B4BE9BB5C1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Invoegen</a:t>
                  </a:r>
                </a:p>
              </p:txBody>
            </p:sp>
            <p:cxnSp>
              <p:nvCxnSpPr>
                <p:cNvPr id="148" name="Rechte verbindingslijn 147">
                  <a:extLst>
                    <a:ext uri="{FF2B5EF4-FFF2-40B4-BE49-F238E27FC236}">
                      <a16:creationId xmlns:a16="http://schemas.microsoft.com/office/drawing/2014/main" id="{EFB05F96-5DD4-4918-9451-FA01130D7848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149" name="Gelijkbenige driehoek 148">
                  <a:extLst>
                    <a:ext uri="{FF2B5EF4-FFF2-40B4-BE49-F238E27FC236}">
                      <a16:creationId xmlns:a16="http://schemas.microsoft.com/office/drawing/2014/main" id="{4002826B-4665-4C4D-B0DF-5E98D9CA0C5E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9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00" name="Ovaal 99">
                <a:extLst>
                  <a:ext uri="{FF2B5EF4-FFF2-40B4-BE49-F238E27FC236}">
                    <a16:creationId xmlns:a16="http://schemas.microsoft.com/office/drawing/2014/main" id="{5C7FE327-CF10-45E9-ABA7-C3F2A5571BEB}"/>
                  </a:ext>
                </a:extLst>
              </p:cNvPr>
              <p:cNvSpPr/>
              <p:nvPr userDrawn="1"/>
            </p:nvSpPr>
            <p:spPr>
              <a:xfrm>
                <a:off x="-3603587" y="255335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101" name="Rechthoek 100">
                <a:extLst>
                  <a:ext uri="{FF2B5EF4-FFF2-40B4-BE49-F238E27FC236}">
                    <a16:creationId xmlns:a16="http://schemas.microsoft.com/office/drawing/2014/main" id="{3D782613-0C9D-4440-A875-24FF48016F2C}"/>
                  </a:ext>
                </a:extLst>
              </p:cNvPr>
              <p:cNvSpPr/>
              <p:nvPr userDrawn="1"/>
            </p:nvSpPr>
            <p:spPr>
              <a:xfrm>
                <a:off x="-3319416" y="2553360"/>
                <a:ext cx="3126341" cy="462795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Klik met de rechter muisknop op de miniatuurweergave van de dia aan de linkerkant van het scherm en kies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‘Dia herstellen’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102" name="ICOON_info">
                <a:extLst>
                  <a:ext uri="{FF2B5EF4-FFF2-40B4-BE49-F238E27FC236}">
                    <a16:creationId xmlns:a16="http://schemas.microsoft.com/office/drawing/2014/main" id="{F36E98FC-1D01-4347-9380-8DD9971F3191}"/>
                  </a:ext>
                </a:extLst>
              </p:cNvPr>
              <p:cNvGrpSpPr/>
              <p:nvPr userDrawn="1"/>
            </p:nvGrpSpPr>
            <p:grpSpPr>
              <a:xfrm>
                <a:off x="-376736" y="5894045"/>
                <a:ext cx="283685" cy="283685"/>
                <a:chOff x="-510741" y="5913713"/>
                <a:chExt cx="267555" cy="267555"/>
              </a:xfrm>
            </p:grpSpPr>
            <p:sp>
              <p:nvSpPr>
                <p:cNvPr id="145" name="Ovaal 144">
                  <a:extLst>
                    <a:ext uri="{FF2B5EF4-FFF2-40B4-BE49-F238E27FC236}">
                      <a16:creationId xmlns:a16="http://schemas.microsoft.com/office/drawing/2014/main" id="{400D2FA1-6840-4E36-9B0D-EE06BF425931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1600" cap="all" baseline="0" noProof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6" name="Graphic 163" descr="Informatie">
                  <a:extLst>
                    <a:ext uri="{FF2B5EF4-FFF2-40B4-BE49-F238E27FC236}">
                      <a16:creationId xmlns:a16="http://schemas.microsoft.com/office/drawing/2014/main" id="{4CEEFA16-430E-405F-A1A0-EC48E27D89F3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nl-NL" sz="20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03" name="Ovaal 102">
                <a:extLst>
                  <a:ext uri="{FF2B5EF4-FFF2-40B4-BE49-F238E27FC236}">
                    <a16:creationId xmlns:a16="http://schemas.microsoft.com/office/drawing/2014/main" id="{4F6A1611-6FCB-4F21-8581-8C8BB770C6F8}"/>
                  </a:ext>
                </a:extLst>
              </p:cNvPr>
              <p:cNvSpPr/>
              <p:nvPr userDrawn="1"/>
            </p:nvSpPr>
            <p:spPr>
              <a:xfrm>
                <a:off x="-3603587" y="414578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</a:p>
            </p:txBody>
          </p:sp>
          <p:sp>
            <p:nvSpPr>
              <p:cNvPr id="104" name="Rechthoek 103">
                <a:extLst>
                  <a:ext uri="{FF2B5EF4-FFF2-40B4-BE49-F238E27FC236}">
                    <a16:creationId xmlns:a16="http://schemas.microsoft.com/office/drawing/2014/main" id="{0A6F85F1-6101-4206-BB3B-08C189914318}"/>
                  </a:ext>
                </a:extLst>
              </p:cNvPr>
              <p:cNvSpPr/>
              <p:nvPr userDrawn="1"/>
            </p:nvSpPr>
            <p:spPr>
              <a:xfrm>
                <a:off x="-3319415" y="4145790"/>
                <a:ext cx="2944682" cy="97979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Om de afbeelding te schalen of bij te snijden, ga naar de tab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‘Hulpmiddelen voor afbeeldingen - Opmaak’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en klik op de knop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‘Bijsnijden’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Schaal met de bolletjes de afbeelding en met de hoekjes het afbeeldingskader.</a:t>
                </a:r>
              </a:p>
            </p:txBody>
          </p:sp>
          <p:grpSp>
            <p:nvGrpSpPr>
              <p:cNvPr id="105" name="Groep 104">
                <a:extLst>
                  <a:ext uri="{FF2B5EF4-FFF2-40B4-BE49-F238E27FC236}">
                    <a16:creationId xmlns:a16="http://schemas.microsoft.com/office/drawing/2014/main" id="{C641F3FB-8CD7-4C22-81E3-474E37389CE8}"/>
                  </a:ext>
                </a:extLst>
              </p:cNvPr>
              <p:cNvGrpSpPr/>
              <p:nvPr userDrawn="1"/>
            </p:nvGrpSpPr>
            <p:grpSpPr>
              <a:xfrm>
                <a:off x="-3408294" y="5236167"/>
                <a:ext cx="622283" cy="612919"/>
                <a:chOff x="12617641" y="3403239"/>
                <a:chExt cx="752963" cy="741634"/>
              </a:xfrm>
            </p:grpSpPr>
            <p:grpSp>
              <p:nvGrpSpPr>
                <p:cNvPr id="129" name="Groep 128">
                  <a:extLst>
                    <a:ext uri="{FF2B5EF4-FFF2-40B4-BE49-F238E27FC236}">
                      <a16:creationId xmlns:a16="http://schemas.microsoft.com/office/drawing/2014/main" id="{50120241-63C6-4586-81F5-564CD477F24F}"/>
                    </a:ext>
                  </a:extLst>
                </p:cNvPr>
                <p:cNvGrpSpPr/>
                <p:nvPr userDrawn="1"/>
              </p:nvGrpSpPr>
              <p:grpSpPr>
                <a:xfrm>
                  <a:off x="12771550" y="3403239"/>
                  <a:ext cx="467156" cy="448491"/>
                  <a:chOff x="12782177" y="3403239"/>
                  <a:chExt cx="467156" cy="448491"/>
                </a:xfrm>
              </p:grpSpPr>
              <p:grpSp>
                <p:nvGrpSpPr>
                  <p:cNvPr id="132" name="Groep 131">
                    <a:extLst>
                      <a:ext uri="{FF2B5EF4-FFF2-40B4-BE49-F238E27FC236}">
                        <a16:creationId xmlns:a16="http://schemas.microsoft.com/office/drawing/2014/main" id="{EEF8416C-FBEE-4A8E-AA36-46BB519A671A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82177" y="3403239"/>
                    <a:ext cx="412972" cy="396132"/>
                    <a:chOff x="13554906" y="3320109"/>
                    <a:chExt cx="443912" cy="425811"/>
                  </a:xfrm>
                </p:grpSpPr>
                <p:grpSp>
                  <p:nvGrpSpPr>
                    <p:cNvPr id="139" name="Groep 138">
                      <a:extLst>
                        <a:ext uri="{FF2B5EF4-FFF2-40B4-BE49-F238E27FC236}">
                          <a16:creationId xmlns:a16="http://schemas.microsoft.com/office/drawing/2014/main" id="{59325D23-4C49-4E7C-986B-BBF1465447D4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3554906" y="3320109"/>
                      <a:ext cx="443912" cy="425811"/>
                      <a:chOff x="12909684" y="1276143"/>
                      <a:chExt cx="443912" cy="425811"/>
                    </a:xfrm>
                  </p:grpSpPr>
                  <p:sp>
                    <p:nvSpPr>
                      <p:cNvPr id="142" name="Rechthoek 141">
                        <a:extLst>
                          <a:ext uri="{FF2B5EF4-FFF2-40B4-BE49-F238E27FC236}">
                            <a16:creationId xmlns:a16="http://schemas.microsoft.com/office/drawing/2014/main" id="{7908D1FE-401A-4C4C-856C-AA0A9457949F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443912" cy="425811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818181"/>
                        </a:solidFill>
                        <a:prstDash val="dash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</a:pPr>
                        <a:endParaRPr lang="nl-NL" sz="800" b="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143" name="Rechthoek 142">
                        <a:extLst>
                          <a:ext uri="{FF2B5EF4-FFF2-40B4-BE49-F238E27FC236}">
                            <a16:creationId xmlns:a16="http://schemas.microsoft.com/office/drawing/2014/main" id="{01509B2F-EE78-444A-B7B7-0EAC61C4BFF1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261629" cy="25780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solidFill>
                          <a:srgbClr val="81818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</a:pPr>
                        <a:endParaRPr lang="nl-NL" sz="800" b="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144" name="Ovaal 143">
                        <a:extLst>
                          <a:ext uri="{FF2B5EF4-FFF2-40B4-BE49-F238E27FC236}">
                            <a16:creationId xmlns:a16="http://schemas.microsoft.com/office/drawing/2014/main" id="{331DCF1B-04F5-46F8-A9DA-AC696E57BE5D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3069071" y="1308711"/>
                        <a:ext cx="72188" cy="72188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l"/>
                        <a:endParaRPr lang="nl-NL" sz="1000" b="1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  <p:pic>
                  <p:nvPicPr>
                    <p:cNvPr id="140" name="Afbeelding 139">
                      <a:extLst>
                        <a:ext uri="{FF2B5EF4-FFF2-40B4-BE49-F238E27FC236}">
                          <a16:creationId xmlns:a16="http://schemas.microsoft.com/office/drawing/2014/main" id="{FE9C9448-9165-41CD-9A43-94B4E282F33D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2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3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3567296" y="3424992"/>
                      <a:ext cx="173367" cy="14022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41" name="Afbeelding 140">
                      <a:extLst>
                        <a:ext uri="{FF2B5EF4-FFF2-40B4-BE49-F238E27FC236}">
                          <a16:creationId xmlns:a16="http://schemas.microsoft.com/office/drawing/2014/main" id="{57EC8713-16F1-4F7F-970C-B219D4BE5A8E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2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3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flipH="1">
                      <a:off x="13635599" y="3453788"/>
                      <a:ext cx="173367" cy="111424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33" name="Groep 132">
                    <a:extLst>
                      <a:ext uri="{FF2B5EF4-FFF2-40B4-BE49-F238E27FC236}">
                        <a16:creationId xmlns:a16="http://schemas.microsoft.com/office/drawing/2014/main" id="{D6856F2A-96E7-4BD2-BE52-2BE54CA92D26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103513" y="3705268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137" name="Rechthoek 136">
                      <a:extLst>
                        <a:ext uri="{FF2B5EF4-FFF2-40B4-BE49-F238E27FC236}">
                          <a16:creationId xmlns:a16="http://schemas.microsoft.com/office/drawing/2014/main" id="{3B51283C-B575-4028-BE64-0070A8DECF64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38" name="Rechthoek 137">
                      <a:extLst>
                        <a:ext uri="{FF2B5EF4-FFF2-40B4-BE49-F238E27FC236}">
                          <a16:creationId xmlns:a16="http://schemas.microsoft.com/office/drawing/2014/main" id="{21428619-C5AA-4A2A-9061-45892FE5F6D0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grpSp>
                <p:nvGrpSpPr>
                  <p:cNvPr id="134" name="Groep 133">
                    <a:extLst>
                      <a:ext uri="{FF2B5EF4-FFF2-40B4-BE49-F238E27FC236}">
                        <a16:creationId xmlns:a16="http://schemas.microsoft.com/office/drawing/2014/main" id="{F0E6755C-3711-43E9-B6FB-8D483BF27217}"/>
                      </a:ext>
                    </a:extLst>
                  </p:cNvPr>
                  <p:cNvGrpSpPr/>
                  <p:nvPr userDrawn="1"/>
                </p:nvGrpSpPr>
                <p:grpSpPr>
                  <a:xfrm rot="10800000">
                    <a:off x="13061402" y="3665637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135" name="Rechthoek 134">
                      <a:extLst>
                        <a:ext uri="{FF2B5EF4-FFF2-40B4-BE49-F238E27FC236}">
                          <a16:creationId xmlns:a16="http://schemas.microsoft.com/office/drawing/2014/main" id="{E4DA0307-1837-4830-88CF-8373FB49C61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36" name="Rechthoek 135">
                      <a:extLst>
                        <a:ext uri="{FF2B5EF4-FFF2-40B4-BE49-F238E27FC236}">
                          <a16:creationId xmlns:a16="http://schemas.microsoft.com/office/drawing/2014/main" id="{8B19B4CD-0D74-41A5-8A37-D4D5693A732F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  <p:sp>
              <p:nvSpPr>
                <p:cNvPr id="130" name="Rechthoek 129">
                  <a:extLst>
                    <a:ext uri="{FF2B5EF4-FFF2-40B4-BE49-F238E27FC236}">
                      <a16:creationId xmlns:a16="http://schemas.microsoft.com/office/drawing/2014/main" id="{68A54137-B1DA-4E89-932E-1B32ABBEB865}"/>
                    </a:ext>
                  </a:extLst>
                </p:cNvPr>
                <p:cNvSpPr/>
                <p:nvPr userDrawn="1"/>
              </p:nvSpPr>
              <p:spPr>
                <a:xfrm>
                  <a:off x="12617641" y="3889890"/>
                  <a:ext cx="752963" cy="16117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Bijsnijden</a:t>
                  </a:r>
                </a:p>
              </p:txBody>
            </p:sp>
            <p:sp>
              <p:nvSpPr>
                <p:cNvPr id="131" name="Gelijkbenige driehoek 130">
                  <a:extLst>
                    <a:ext uri="{FF2B5EF4-FFF2-40B4-BE49-F238E27FC236}">
                      <a16:creationId xmlns:a16="http://schemas.microsoft.com/office/drawing/2014/main" id="{503D720A-8687-4E5B-8112-2514E7A2AB01}"/>
                    </a:ext>
                  </a:extLst>
                </p:cNvPr>
                <p:cNvSpPr/>
                <p:nvPr userDrawn="1"/>
              </p:nvSpPr>
              <p:spPr>
                <a:xfrm rot="10800000">
                  <a:off x="12950688" y="4093726"/>
                  <a:ext cx="86866" cy="51147"/>
                </a:xfrm>
                <a:prstGeom prst="triangle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06" name="Rechthoek 105">
                <a:extLst>
                  <a:ext uri="{FF2B5EF4-FFF2-40B4-BE49-F238E27FC236}">
                    <a16:creationId xmlns:a16="http://schemas.microsoft.com/office/drawing/2014/main" id="{470706A2-D2C3-470B-822B-25B623775C41}"/>
                  </a:ext>
                </a:extLst>
              </p:cNvPr>
              <p:cNvSpPr/>
              <p:nvPr userDrawn="1"/>
            </p:nvSpPr>
            <p:spPr>
              <a:xfrm>
                <a:off x="-3316836" y="3119689"/>
                <a:ext cx="1239216" cy="719917"/>
              </a:xfrm>
              <a:prstGeom prst="rect">
                <a:avLst/>
              </a:prstGeom>
              <a:pattFill prst="wdUpDiag">
                <a:fgClr>
                  <a:srgbClr val="E0E0E0"/>
                </a:fgClr>
                <a:bgClr>
                  <a:srgbClr val="ECECEC"/>
                </a:bgClr>
              </a:pattFill>
              <a:ln w="12700">
                <a:solidFill>
                  <a:srgbClr val="D3D3D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0" i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07" name="Groep 106">
                <a:extLst>
                  <a:ext uri="{FF2B5EF4-FFF2-40B4-BE49-F238E27FC236}">
                    <a16:creationId xmlns:a16="http://schemas.microsoft.com/office/drawing/2014/main" id="{3453E967-8E7F-4896-80F8-21A4FBAA2D4A}"/>
                  </a:ext>
                </a:extLst>
              </p:cNvPr>
              <p:cNvGrpSpPr/>
              <p:nvPr userDrawn="1"/>
            </p:nvGrpSpPr>
            <p:grpSpPr>
              <a:xfrm>
                <a:off x="-2485819" y="3399207"/>
                <a:ext cx="1222990" cy="563933"/>
                <a:chOff x="-2485819" y="3399207"/>
                <a:chExt cx="1222990" cy="563933"/>
              </a:xfrm>
            </p:grpSpPr>
            <p:sp>
              <p:nvSpPr>
                <p:cNvPr id="108" name="Rechthoek 107">
                  <a:extLst>
                    <a:ext uri="{FF2B5EF4-FFF2-40B4-BE49-F238E27FC236}">
                      <a16:creationId xmlns:a16="http://schemas.microsoft.com/office/drawing/2014/main" id="{E2C50938-6ED2-4795-8A6C-D4DBF9E78848}"/>
                    </a:ext>
                  </a:extLst>
                </p:cNvPr>
                <p:cNvSpPr/>
                <p:nvPr userDrawn="1"/>
              </p:nvSpPr>
              <p:spPr>
                <a:xfrm>
                  <a:off x="-2485819" y="3399207"/>
                  <a:ext cx="1176476" cy="504851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9" name="Rechthoek 108">
                  <a:extLst>
                    <a:ext uri="{FF2B5EF4-FFF2-40B4-BE49-F238E27FC236}">
                      <a16:creationId xmlns:a16="http://schemas.microsoft.com/office/drawing/2014/main" id="{8E55553E-5909-4A8C-8BD9-D52AAB80D0ED}"/>
                    </a:ext>
                  </a:extLst>
                </p:cNvPr>
                <p:cNvSpPr/>
                <p:nvPr userDrawn="1"/>
              </p:nvSpPr>
              <p:spPr>
                <a:xfrm>
                  <a:off x="-2479584" y="3652838"/>
                  <a:ext cx="1164007" cy="246701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10" name="Groep 109">
                  <a:extLst>
                    <a:ext uri="{FF2B5EF4-FFF2-40B4-BE49-F238E27FC236}">
                      <a16:creationId xmlns:a16="http://schemas.microsoft.com/office/drawing/2014/main" id="{0B8AC1A2-ECAD-40AD-95D8-3D91FBC7D35F}"/>
                    </a:ext>
                  </a:extLst>
                </p:cNvPr>
                <p:cNvGrpSpPr/>
                <p:nvPr userDrawn="1"/>
              </p:nvGrpSpPr>
              <p:grpSpPr>
                <a:xfrm>
                  <a:off x="-2403869" y="3460544"/>
                  <a:ext cx="155951" cy="131922"/>
                  <a:chOff x="12968836" y="3354170"/>
                  <a:chExt cx="404806" cy="342433"/>
                </a:xfrm>
              </p:grpSpPr>
              <p:sp>
                <p:nvSpPr>
                  <p:cNvPr id="123" name="Rechthoek: afgeronde hoeken 122">
                    <a:extLst>
                      <a:ext uri="{FF2B5EF4-FFF2-40B4-BE49-F238E27FC236}">
                        <a16:creationId xmlns:a16="http://schemas.microsoft.com/office/drawing/2014/main" id="{08DCB28F-0D04-4E59-B76D-D1316E127A6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nl-NL" sz="800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4" name="Rechthoek 123">
                    <a:extLst>
                      <a:ext uri="{FF2B5EF4-FFF2-40B4-BE49-F238E27FC236}">
                        <a16:creationId xmlns:a16="http://schemas.microsoft.com/office/drawing/2014/main" id="{98E21E71-9B3A-480E-BB04-DBBD7C6451A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5" name="Rechthoek 124">
                    <a:extLst>
                      <a:ext uri="{FF2B5EF4-FFF2-40B4-BE49-F238E27FC236}">
                        <a16:creationId xmlns:a16="http://schemas.microsoft.com/office/drawing/2014/main" id="{58C42853-D891-4A40-8F84-034C9B468DC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6" name="Rechthoek 125">
                    <a:extLst>
                      <a:ext uri="{FF2B5EF4-FFF2-40B4-BE49-F238E27FC236}">
                        <a16:creationId xmlns:a16="http://schemas.microsoft.com/office/drawing/2014/main" id="{48B00773-BFAA-4F0C-8EC2-CD6A07BD5E7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7" name="Rechthoek 126">
                    <a:extLst>
                      <a:ext uri="{FF2B5EF4-FFF2-40B4-BE49-F238E27FC236}">
                        <a16:creationId xmlns:a16="http://schemas.microsoft.com/office/drawing/2014/main" id="{624E56B3-F302-4A3C-B1DD-D992FB6513A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8" name="Rechthoek 127">
                    <a:extLst>
                      <a:ext uri="{FF2B5EF4-FFF2-40B4-BE49-F238E27FC236}">
                        <a16:creationId xmlns:a16="http://schemas.microsoft.com/office/drawing/2014/main" id="{9CD82827-7EF2-464C-8471-0D3FD76592D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11" name="Groep 110">
                  <a:extLst>
                    <a:ext uri="{FF2B5EF4-FFF2-40B4-BE49-F238E27FC236}">
                      <a16:creationId xmlns:a16="http://schemas.microsoft.com/office/drawing/2014/main" id="{539F0091-6262-485A-A115-C27CAFA02EDC}"/>
                    </a:ext>
                  </a:extLst>
                </p:cNvPr>
                <p:cNvGrpSpPr/>
                <p:nvPr userDrawn="1"/>
              </p:nvGrpSpPr>
              <p:grpSpPr>
                <a:xfrm>
                  <a:off x="-2423424" y="3690208"/>
                  <a:ext cx="166739" cy="218963"/>
                  <a:chOff x="12940828" y="3950597"/>
                  <a:chExt cx="432813" cy="568367"/>
                </a:xfrm>
              </p:grpSpPr>
              <p:grpSp>
                <p:nvGrpSpPr>
                  <p:cNvPr id="115" name="Groep 114">
                    <a:extLst>
                      <a:ext uri="{FF2B5EF4-FFF2-40B4-BE49-F238E27FC236}">
                        <a16:creationId xmlns:a16="http://schemas.microsoft.com/office/drawing/2014/main" id="{AF4955D2-375C-43A9-B610-0290AD354397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000382" y="4006891"/>
                    <a:ext cx="373259" cy="315747"/>
                    <a:chOff x="12968836" y="3354170"/>
                    <a:chExt cx="404806" cy="342433"/>
                  </a:xfrm>
                </p:grpSpPr>
                <p:sp>
                  <p:nvSpPr>
                    <p:cNvPr id="117" name="Rechthoek: afgeronde hoeken 116">
                      <a:extLst>
                        <a:ext uri="{FF2B5EF4-FFF2-40B4-BE49-F238E27FC236}">
                          <a16:creationId xmlns:a16="http://schemas.microsoft.com/office/drawing/2014/main" id="{F2967A45-48BC-4CD6-A357-905D9E770D9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68836" y="3354170"/>
                      <a:ext cx="404806" cy="342433"/>
                    </a:xfrm>
                    <a:prstGeom prst="roundRect">
                      <a:avLst>
                        <a:gd name="adj" fmla="val 2911"/>
                      </a:avLst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18" name="Rechthoek 117">
                      <a:extLst>
                        <a:ext uri="{FF2B5EF4-FFF2-40B4-BE49-F238E27FC236}">
                          <a16:creationId xmlns:a16="http://schemas.microsoft.com/office/drawing/2014/main" id="{CB9B932B-B5C0-4C58-A19C-D173C10C7E8D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0" y="3401181"/>
                      <a:ext cx="305213" cy="41563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19" name="Rechthoek 118">
                      <a:extLst>
                        <a:ext uri="{FF2B5EF4-FFF2-40B4-BE49-F238E27FC236}">
                          <a16:creationId xmlns:a16="http://schemas.microsoft.com/office/drawing/2014/main" id="{E075C830-BA27-4DB9-9B52-FFFA306740B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1" y="3471575"/>
                      <a:ext cx="118778" cy="181691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20" name="Rechthoek 119">
                      <a:extLst>
                        <a:ext uri="{FF2B5EF4-FFF2-40B4-BE49-F238E27FC236}">
                          <a16:creationId xmlns:a16="http://schemas.microsoft.com/office/drawing/2014/main" id="{5AD06CEF-711D-487D-B49A-6AAF0BB7B22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481982"/>
                      <a:ext cx="13527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21" name="Rechthoek 120">
                      <a:extLst>
                        <a:ext uri="{FF2B5EF4-FFF2-40B4-BE49-F238E27FC236}">
                          <a16:creationId xmlns:a16="http://schemas.microsoft.com/office/drawing/2014/main" id="{F455EE88-DD04-454A-9188-B70BDA4D086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554800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22" name="Rechthoek 121">
                      <a:extLst>
                        <a:ext uri="{FF2B5EF4-FFF2-40B4-BE49-F238E27FC236}">
                          <a16:creationId xmlns:a16="http://schemas.microsoft.com/office/drawing/2014/main" id="{1E848B88-364D-449F-8E8E-2A487A25703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627618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sp>
                <p:nvSpPr>
                  <p:cNvPr id="116" name="Boog 115">
                    <a:extLst>
                      <a:ext uri="{FF2B5EF4-FFF2-40B4-BE49-F238E27FC236}">
                        <a16:creationId xmlns:a16="http://schemas.microsoft.com/office/drawing/2014/main" id="{1BFECCAB-6C39-4F8A-8B08-C10835EED801}"/>
                      </a:ext>
                    </a:extLst>
                  </p:cNvPr>
                  <p:cNvSpPr/>
                  <p:nvPr userDrawn="1"/>
                </p:nvSpPr>
                <p:spPr>
                  <a:xfrm rot="17637075">
                    <a:off x="12776155" y="4115270"/>
                    <a:ext cx="568367" cy="239021"/>
                  </a:xfrm>
                  <a:prstGeom prst="arc">
                    <a:avLst>
                      <a:gd name="adj1" fmla="val 15959368"/>
                      <a:gd name="adj2" fmla="val 1354623"/>
                    </a:avLst>
                  </a:prstGeom>
                  <a:noFill/>
                  <a:ln w="19050" cap="flat" cmpd="sng" algn="ctr">
                    <a:solidFill>
                      <a:srgbClr val="4D82B8"/>
                    </a:solidFill>
                    <a:prstDash val="solid"/>
                    <a:headEnd type="arrow" w="med" len="sm"/>
                  </a:ln>
                  <a:effectLst/>
                </p:spPr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nl-NL" sz="24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112" name="Tekstvak 111">
                  <a:extLst>
                    <a:ext uri="{FF2B5EF4-FFF2-40B4-BE49-F238E27FC236}">
                      <a16:creationId xmlns:a16="http://schemas.microsoft.com/office/drawing/2014/main" id="{C6DA69EB-5AC1-40A9-9933-2E1A2116F2F4}"/>
                    </a:ext>
                  </a:extLst>
                </p:cNvPr>
                <p:cNvSpPr txBox="1"/>
                <p:nvPr userDrawn="1"/>
              </p:nvSpPr>
              <p:spPr>
                <a:xfrm>
                  <a:off x="-2245455" y="3460544"/>
                  <a:ext cx="896116" cy="134709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kern="1200" noProof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Indeling</a:t>
                  </a:r>
                </a:p>
              </p:txBody>
            </p:sp>
            <p:sp>
              <p:nvSpPr>
                <p:cNvPr id="113" name="Tekstvak 112">
                  <a:extLst>
                    <a:ext uri="{FF2B5EF4-FFF2-40B4-BE49-F238E27FC236}">
                      <a16:creationId xmlns:a16="http://schemas.microsoft.com/office/drawing/2014/main" id="{2396A646-299D-4069-B61A-CE527F7A08F7}"/>
                    </a:ext>
                  </a:extLst>
                </p:cNvPr>
                <p:cNvSpPr txBox="1"/>
                <p:nvPr userDrawn="1"/>
              </p:nvSpPr>
              <p:spPr>
                <a:xfrm>
                  <a:off x="-2258884" y="3712980"/>
                  <a:ext cx="909545" cy="126416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kern="1200" noProof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Dia Herstellen</a:t>
                  </a:r>
                </a:p>
              </p:txBody>
            </p:sp>
            <p:sp>
              <p:nvSpPr>
                <p:cNvPr id="114" name="Vrije vorm: vorm 113">
                  <a:extLst>
                    <a:ext uri="{FF2B5EF4-FFF2-40B4-BE49-F238E27FC236}">
                      <a16:creationId xmlns:a16="http://schemas.microsoft.com/office/drawing/2014/main" id="{B736552B-0675-401F-B421-4F1723D1FB05}"/>
                    </a:ext>
                  </a:extLst>
                </p:cNvPr>
                <p:cNvSpPr/>
                <p:nvPr userDrawn="1"/>
              </p:nvSpPr>
              <p:spPr>
                <a:xfrm>
                  <a:off x="-1360391" y="3783140"/>
                  <a:ext cx="97562" cy="180000"/>
                </a:xfrm>
                <a:custGeom>
                  <a:avLst/>
                  <a:gdLst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41194 w 880280"/>
                    <a:gd name="connsiteY2" fmla="*/ 96899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27546 w 880280"/>
                    <a:gd name="connsiteY2" fmla="*/ 975815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00250 w 880280"/>
                    <a:gd name="connsiteY2" fmla="*/ 100311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11791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498144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80280" h="1624084">
                      <a:moveTo>
                        <a:pt x="0" y="0"/>
                      </a:moveTo>
                      <a:lnTo>
                        <a:pt x="0" y="1262418"/>
                      </a:lnTo>
                      <a:lnTo>
                        <a:pt x="313898" y="996287"/>
                      </a:lnTo>
                      <a:lnTo>
                        <a:pt x="620973" y="1624084"/>
                      </a:lnTo>
                      <a:lnTo>
                        <a:pt x="839337" y="1480782"/>
                      </a:lnTo>
                      <a:lnTo>
                        <a:pt x="498144" y="900753"/>
                      </a:lnTo>
                      <a:lnTo>
                        <a:pt x="880280" y="8939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1600" cap="all" baseline="0" noProof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grpSp>
        <p:nvGrpSpPr>
          <p:cNvPr id="156" name="INSTRUCTIE">
            <a:extLst>
              <a:ext uri="{FF2B5EF4-FFF2-40B4-BE49-F238E27FC236}">
                <a16:creationId xmlns:a16="http://schemas.microsoft.com/office/drawing/2014/main" id="{BE854FF5-7A14-4FD9-93FB-E66561CDF194}"/>
              </a:ext>
            </a:extLst>
          </p:cNvPr>
          <p:cNvGrpSpPr/>
          <p:nvPr userDrawn="1"/>
        </p:nvGrpSpPr>
        <p:grpSpPr>
          <a:xfrm>
            <a:off x="12274716" y="-1461517"/>
            <a:ext cx="3695970" cy="1277747"/>
            <a:chOff x="-3889316" y="-1461517"/>
            <a:chExt cx="3695970" cy="1277747"/>
          </a:xfrm>
        </p:grpSpPr>
        <p:sp>
          <p:nvSpPr>
            <p:cNvPr id="157" name="Rechthoek 156">
              <a:extLst>
                <a:ext uri="{FF2B5EF4-FFF2-40B4-BE49-F238E27FC236}">
                  <a16:creationId xmlns:a16="http://schemas.microsoft.com/office/drawing/2014/main" id="{F05585EC-095D-496F-8F2E-10CC443C8F5E}"/>
                </a:ext>
              </a:extLst>
            </p:cNvPr>
            <p:cNvSpPr/>
            <p:nvPr userDrawn="1"/>
          </p:nvSpPr>
          <p:spPr>
            <a:xfrm>
              <a:off x="-3786437" y="-1461517"/>
              <a:ext cx="3593091" cy="127774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Afbeelding invoegen</a:t>
              </a:r>
            </a:p>
          </p:txBody>
        </p:sp>
        <p:sp>
          <p:nvSpPr>
            <p:cNvPr id="158" name="Rechthoek 157">
              <a:extLst>
                <a:ext uri="{FF2B5EF4-FFF2-40B4-BE49-F238E27FC236}">
                  <a16:creationId xmlns:a16="http://schemas.microsoft.com/office/drawing/2014/main" id="{48C7408A-4259-40F6-AECD-27B28551AF8F}"/>
                </a:ext>
              </a:extLst>
            </p:cNvPr>
            <p:cNvSpPr/>
            <p:nvPr userDrawn="1"/>
          </p:nvSpPr>
          <p:spPr>
            <a:xfrm>
              <a:off x="-3603859" y="-993610"/>
              <a:ext cx="3229126" cy="65743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Selecteer het invoegkader van de afbeelding door op het lipje hiernaast te klikken. Ga naar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‘Invoegen’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klik 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‘Afbeeldingen’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selecteer de gewenste afbeelding en klik 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‘Invoegen’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59" name="Gelijkbenige driehoek 158">
              <a:extLst>
                <a:ext uri="{FF2B5EF4-FFF2-40B4-BE49-F238E27FC236}">
                  <a16:creationId xmlns:a16="http://schemas.microsoft.com/office/drawing/2014/main" id="{7321007A-F149-4ADA-8537-8C28B32CA9FF}"/>
                </a:ext>
              </a:extLst>
            </p:cNvPr>
            <p:cNvSpPr/>
            <p:nvPr userDrawn="1"/>
          </p:nvSpPr>
          <p:spPr>
            <a:xfrm rot="16200000" flipH="1">
              <a:off x="-3925504" y="-351896"/>
              <a:ext cx="175255" cy="102879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600" cap="all" baseline="0" noProof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62" name="Tijdelijke aanduiding voor tekst 21">
            <a:extLst>
              <a:ext uri="{FF2B5EF4-FFF2-40B4-BE49-F238E27FC236}">
                <a16:creationId xmlns:a16="http://schemas.microsoft.com/office/drawing/2014/main" id="{5D371CBF-0837-4158-9ADD-33D5A948A9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913663" y="720000"/>
            <a:ext cx="555102" cy="552619"/>
          </a:xfrm>
          <a:blipFill>
            <a:blip r:embed="rId4"/>
            <a:srcRect/>
            <a:stretch>
              <a:fillRect l="224" r="224"/>
            </a:stretch>
          </a:blipFill>
          <a:effectLst/>
        </p:spPr>
        <p:txBody>
          <a:bodyPr/>
          <a:lstStyle>
            <a:lvl1pPr marL="0" indent="0">
              <a:buNone/>
              <a:defRPr>
                <a:solidFill>
                  <a:schemeClr val="accent4"/>
                </a:solidFill>
              </a:defRPr>
            </a:lvl1pPr>
          </a:lstStyle>
          <a:p>
            <a:pPr lvl="0"/>
            <a:r>
              <a:rPr lang="nl-NL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3532740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-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jdelijke aanduiding voor tekst 21">
            <a:extLst>
              <a:ext uri="{FF2B5EF4-FFF2-40B4-BE49-F238E27FC236}">
                <a16:creationId xmlns:a16="http://schemas.microsoft.com/office/drawing/2014/main" id="{D8FD7498-F240-4079-B5E7-E3F7CFA2D5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0"/>
            <a:ext cx="12192000" cy="1879200"/>
          </a:xfrm>
          <a:solidFill>
            <a:schemeClr val="accent2"/>
          </a:solidFill>
          <a:effectLst/>
        </p:spPr>
        <p:txBody>
          <a:bodyPr/>
          <a:lstStyle>
            <a:lvl1pPr marL="0" indent="0">
              <a:buNone/>
              <a:defRPr>
                <a:solidFill>
                  <a:schemeClr val="accent4"/>
                </a:solidFill>
              </a:defRPr>
            </a:lvl1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9720000" cy="344525"/>
          </a:xfrm>
        </p:spPr>
        <p:txBody>
          <a:bodyPr/>
          <a:lstStyle>
            <a:lvl1pPr algn="l">
              <a:defRPr/>
            </a:lvl1pPr>
          </a:lstStyle>
          <a:p>
            <a:r>
              <a:rPr lang="nl-NL" noProof="0"/>
              <a:t>Plaats de titel van de dia hier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BD08D54-C2FF-452B-82AB-9D422F60A31A}" type="datetime1">
              <a:rPr lang="nl-NL" smtClean="0"/>
              <a:t>14-4-2023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Belang van toekomstbehendigheid voor nederland en de technieksector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chemeClr val="accent2"/>
          </a:solidFill>
        </p:spPr>
        <p:txBody>
          <a:bodyPr/>
          <a:lstStyle/>
          <a:p>
            <a:fld id="{D7B5DC5B-6873-43DB-ADC7-B15ACCE0DFDB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9" name="Rechthoek: afgeronde hoeken 8">
            <a:extLst>
              <a:ext uri="{FF2B5EF4-FFF2-40B4-BE49-F238E27FC236}">
                <a16:creationId xmlns:a16="http://schemas.microsoft.com/office/drawing/2014/main" id="{2FAFD85F-1CD5-417B-8535-BEABB655C122}"/>
              </a:ext>
            </a:extLst>
          </p:cNvPr>
          <p:cNvSpPr/>
          <p:nvPr userDrawn="1"/>
        </p:nvSpPr>
        <p:spPr>
          <a:xfrm>
            <a:off x="0" y="-429492"/>
            <a:ext cx="1368965" cy="36933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2400" b="1" cap="all" baseline="0" noProof="0">
                <a:solidFill>
                  <a:schemeClr val="accent2"/>
                </a:solidFill>
                <a:latin typeface="+mj-lt"/>
              </a:rPr>
              <a:t>MOCK-UP</a:t>
            </a:r>
          </a:p>
        </p:txBody>
      </p:sp>
      <p:grpSp>
        <p:nvGrpSpPr>
          <p:cNvPr id="8" name="GRID" hidden="1">
            <a:extLst>
              <a:ext uri="{FF2B5EF4-FFF2-40B4-BE49-F238E27FC236}">
                <a16:creationId xmlns:a16="http://schemas.microsoft.com/office/drawing/2014/main" id="{0629BA2E-F22D-4C9B-9AC0-FFD340F9025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chemeClr val="tx1">
              <a:alpha val="20000"/>
            </a:schemeClr>
          </a:solidFill>
        </p:grpSpPr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C254EFF3-26F3-4DDA-893D-27CC17077C77}"/>
                </a:ext>
              </a:extLst>
            </p:cNvPr>
            <p:cNvSpPr/>
            <p:nvPr userDrawn="1"/>
          </p:nvSpPr>
          <p:spPr>
            <a:xfrm>
              <a:off x="0" y="0"/>
              <a:ext cx="12192000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D5144E42-F2BE-4B0B-B2DC-93290DE33870}"/>
                </a:ext>
              </a:extLst>
            </p:cNvPr>
            <p:cNvSpPr/>
            <p:nvPr userDrawn="1"/>
          </p:nvSpPr>
          <p:spPr>
            <a:xfrm>
              <a:off x="0" y="0"/>
              <a:ext cx="720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85AFF446-D134-4D67-A972-82B5FC2349FC}"/>
                </a:ext>
              </a:extLst>
            </p:cNvPr>
            <p:cNvSpPr/>
            <p:nvPr userDrawn="1"/>
          </p:nvSpPr>
          <p:spPr>
            <a:xfrm>
              <a:off x="11472000" y="0"/>
              <a:ext cx="720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88B39EC0-E70D-4103-97C8-126C82347E33}"/>
                </a:ext>
              </a:extLst>
            </p:cNvPr>
            <p:cNvSpPr/>
            <p:nvPr userDrawn="1"/>
          </p:nvSpPr>
          <p:spPr>
            <a:xfrm>
              <a:off x="0" y="1446342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0B50FD69-4144-42B4-A598-876E974C5952}"/>
                </a:ext>
              </a:extLst>
            </p:cNvPr>
            <p:cNvSpPr/>
            <p:nvPr userDrawn="1"/>
          </p:nvSpPr>
          <p:spPr>
            <a:xfrm>
              <a:off x="0" y="6426000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7C4BE2EB-DC6A-4BE8-8DDC-41E69D850BA5}"/>
                </a:ext>
              </a:extLst>
            </p:cNvPr>
            <p:cNvSpPr/>
            <p:nvPr userDrawn="1"/>
          </p:nvSpPr>
          <p:spPr>
            <a:xfrm>
              <a:off x="0" y="5806208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FE955E14-2C7E-4301-88D3-8F8E22099894}"/>
                </a:ext>
              </a:extLst>
            </p:cNvPr>
            <p:cNvSpPr/>
            <p:nvPr userDrawn="1"/>
          </p:nvSpPr>
          <p:spPr>
            <a:xfrm>
              <a:off x="10928765" y="0"/>
              <a:ext cx="540000" cy="1986342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</p:grpSp>
      <p:sp>
        <p:nvSpPr>
          <p:cNvPr id="17" name="Tijdelijke aanduiding voor tekst 16">
            <a:extLst>
              <a:ext uri="{FF2B5EF4-FFF2-40B4-BE49-F238E27FC236}">
                <a16:creationId xmlns:a16="http://schemas.microsoft.com/office/drawing/2014/main" id="{B9361BB9-E5C1-427B-88D2-88628C55EB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644" y="1120821"/>
            <a:ext cx="9720000" cy="194400"/>
          </a:xfrm>
          <a:noFill/>
        </p:spPr>
        <p:txBody>
          <a:bodyPr lIns="0" tIns="0" rIns="0"/>
          <a:lstStyle>
            <a:lvl1pPr marL="0" indent="0" algn="l">
              <a:buNone/>
              <a:defRPr cap="all" baseline="0">
                <a:solidFill>
                  <a:schemeClr val="bg1"/>
                </a:solidFill>
                <a:effectLst>
                  <a:outerShdw blurRad="127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  <p:sp>
        <p:nvSpPr>
          <p:cNvPr id="21" name="Tijdelijke aanduiding voor verticale tekst 2">
            <a:extLst>
              <a:ext uri="{FF2B5EF4-FFF2-40B4-BE49-F238E27FC236}">
                <a16:creationId xmlns:a16="http://schemas.microsoft.com/office/drawing/2014/main" id="{974EFE7C-92E0-4DD6-BA13-1A056FED85BD}"/>
              </a:ext>
            </a:extLst>
          </p:cNvPr>
          <p:cNvSpPr>
            <a:spLocks noGrp="1"/>
          </p:cNvSpPr>
          <p:nvPr>
            <p:ph type="body" orient="vert" idx="16" hasCustomPrompt="1"/>
          </p:nvPr>
        </p:nvSpPr>
        <p:spPr>
          <a:xfrm>
            <a:off x="2454442" y="1636295"/>
            <a:ext cx="7279106" cy="4181943"/>
          </a:xfrm>
          <a:blipFill>
            <a:blip r:embed="rId2"/>
            <a:srcRect/>
            <a:stretch>
              <a:fillRect l="82" r="27"/>
            </a:stretch>
          </a:blipFill>
          <a:effectLst>
            <a:outerShdw blurRad="254000" dist="88900" dir="16200000" sx="99000" sy="99000" rotWithShape="0">
              <a:prstClr val="black">
                <a:alpha val="25000"/>
              </a:prstClr>
            </a:outerShdw>
          </a:effectLst>
        </p:spPr>
        <p:txBody>
          <a:bodyPr vert="horz"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noProof="0"/>
              <a:t> </a:t>
            </a:r>
          </a:p>
        </p:txBody>
      </p:sp>
      <p:sp>
        <p:nvSpPr>
          <p:cNvPr id="24" name="Tijdelijke aanduiding voor afbeelding 16">
            <a:extLst>
              <a:ext uri="{FF2B5EF4-FFF2-40B4-BE49-F238E27FC236}">
                <a16:creationId xmlns:a16="http://schemas.microsoft.com/office/drawing/2014/main" id="{C21E92F8-2296-4B87-8249-9B7BC3C401E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344781" y="1852864"/>
            <a:ext cx="5498430" cy="3441032"/>
          </a:xfrm>
          <a:solidFill>
            <a:schemeClr val="accent3">
              <a:lumMod val="20000"/>
              <a:lumOff val="80000"/>
            </a:schemeClr>
          </a:solidFill>
          <a:effectLst/>
        </p:spPr>
        <p:txBody>
          <a:bodyPr lIns="360000" tIns="0" rIns="360000" bIns="1080000" anchor="ctr" anchorCtr="0"/>
          <a:lstStyle>
            <a:lvl1pPr marL="0" indent="0" algn="ctr">
              <a:buNone/>
              <a:defRPr sz="1050" i="1">
                <a:solidFill>
                  <a:schemeClr val="tx2"/>
                </a:solidFill>
              </a:defRPr>
            </a:lvl1pPr>
          </a:lstStyle>
          <a:p>
            <a:r>
              <a:rPr lang="nl-NL"/>
              <a:t>Klik op onderstaand pictogram om een afbeelding in te voegen</a:t>
            </a:r>
          </a:p>
        </p:txBody>
      </p:sp>
      <p:grpSp>
        <p:nvGrpSpPr>
          <p:cNvPr id="20" name="INSTRUCTIE">
            <a:extLst>
              <a:ext uri="{FF2B5EF4-FFF2-40B4-BE49-F238E27FC236}">
                <a16:creationId xmlns:a16="http://schemas.microsoft.com/office/drawing/2014/main" id="{62F4C82B-B133-4173-B7AD-02EAC9D6F3AF}"/>
              </a:ext>
            </a:extLst>
          </p:cNvPr>
          <p:cNvGrpSpPr/>
          <p:nvPr userDrawn="1"/>
        </p:nvGrpSpPr>
        <p:grpSpPr>
          <a:xfrm>
            <a:off x="12377595" y="0"/>
            <a:ext cx="3693386" cy="6857760"/>
            <a:chOff x="-3786437" y="0"/>
            <a:chExt cx="3693386" cy="6857760"/>
          </a:xfrm>
        </p:grpSpPr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0B3B0848-3A36-434F-9F4D-4E56F69B0B7A}"/>
                </a:ext>
              </a:extLst>
            </p:cNvPr>
            <p:cNvSpPr/>
            <p:nvPr userDrawn="1"/>
          </p:nvSpPr>
          <p:spPr>
            <a:xfrm>
              <a:off x="-3786437" y="6029760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1200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1200" b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26" name="INSTRUCTIE">
              <a:extLst>
                <a:ext uri="{FF2B5EF4-FFF2-40B4-BE49-F238E27FC236}">
                  <a16:creationId xmlns:a16="http://schemas.microsoft.com/office/drawing/2014/main" id="{674083C7-672E-48F2-9EF1-2ACBDB1E9332}"/>
                </a:ext>
              </a:extLst>
            </p:cNvPr>
            <p:cNvGrpSpPr/>
            <p:nvPr userDrawn="1"/>
          </p:nvGrpSpPr>
          <p:grpSpPr>
            <a:xfrm>
              <a:off x="-3786165" y="0"/>
              <a:ext cx="3693114" cy="6177730"/>
              <a:chOff x="-3786165" y="0"/>
              <a:chExt cx="3693114" cy="6177730"/>
            </a:xfrm>
          </p:grpSpPr>
          <p:sp>
            <p:nvSpPr>
              <p:cNvPr id="27" name="Rechthoek 26">
                <a:extLst>
                  <a:ext uri="{FF2B5EF4-FFF2-40B4-BE49-F238E27FC236}">
                    <a16:creationId xmlns:a16="http://schemas.microsoft.com/office/drawing/2014/main" id="{FD2926E4-7F1D-4042-B640-A263EB3CCD90}"/>
                  </a:ext>
                </a:extLst>
              </p:cNvPr>
              <p:cNvSpPr/>
              <p:nvPr userDrawn="1"/>
            </p:nvSpPr>
            <p:spPr>
              <a:xfrm>
                <a:off x="-3786165" y="0"/>
                <a:ext cx="3593091" cy="6025208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ECECEC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1400" b="1" cap="all" baseline="0" noProof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Afbeelding invoegen/opmaken</a:t>
                </a:r>
              </a:p>
            </p:txBody>
          </p:sp>
          <p:sp>
            <p:nvSpPr>
              <p:cNvPr id="28" name="Ovaal 27">
                <a:extLst>
                  <a:ext uri="{FF2B5EF4-FFF2-40B4-BE49-F238E27FC236}">
                    <a16:creationId xmlns:a16="http://schemas.microsoft.com/office/drawing/2014/main" id="{8EE5668D-5244-4121-B869-86DC1FA0B9EE}"/>
                  </a:ext>
                </a:extLst>
              </p:cNvPr>
              <p:cNvSpPr/>
              <p:nvPr userDrawn="1"/>
            </p:nvSpPr>
            <p:spPr>
              <a:xfrm>
                <a:off x="-3603587" y="465324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29" name="Rechthoek 28">
                <a:extLst>
                  <a:ext uri="{FF2B5EF4-FFF2-40B4-BE49-F238E27FC236}">
                    <a16:creationId xmlns:a16="http://schemas.microsoft.com/office/drawing/2014/main" id="{E77A367A-96CF-43BA-9F40-4502F8B49186}"/>
                  </a:ext>
                </a:extLst>
              </p:cNvPr>
              <p:cNvSpPr/>
              <p:nvPr userDrawn="1"/>
            </p:nvSpPr>
            <p:spPr>
              <a:xfrm>
                <a:off x="-3319415" y="465324"/>
                <a:ext cx="2944682" cy="65802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Wanneer nodig, verwijder de bestaande afbeelding d.m.v. de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‘Backspace toets’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Klik op het pictogram om een nieuwe afbeelding in te voegen </a:t>
                </a:r>
                <a:r>
                  <a:rPr kumimoji="0" lang="nl-NL" sz="1200" b="0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(zie onderstaand voorbeeld)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30" name="Groep 29">
                <a:extLst>
                  <a:ext uri="{FF2B5EF4-FFF2-40B4-BE49-F238E27FC236}">
                    <a16:creationId xmlns:a16="http://schemas.microsoft.com/office/drawing/2014/main" id="{B30A438D-1304-45B0-A743-08A2F1884D7C}"/>
                  </a:ext>
                </a:extLst>
              </p:cNvPr>
              <p:cNvGrpSpPr/>
              <p:nvPr userDrawn="1"/>
            </p:nvGrpSpPr>
            <p:grpSpPr>
              <a:xfrm>
                <a:off x="-3316179" y="1231351"/>
                <a:ext cx="294789" cy="318834"/>
                <a:chOff x="14466489" y="1001522"/>
                <a:chExt cx="290627" cy="314333"/>
              </a:xfrm>
            </p:grpSpPr>
            <p:sp>
              <p:nvSpPr>
                <p:cNvPr id="84" name="Rechthoek 83">
                  <a:extLst>
                    <a:ext uri="{FF2B5EF4-FFF2-40B4-BE49-F238E27FC236}">
                      <a16:creationId xmlns:a16="http://schemas.microsoft.com/office/drawing/2014/main" id="{F59195D7-6ACC-4321-AA75-C28CF5399564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5" name="Ovaal 84">
                  <a:extLst>
                    <a:ext uri="{FF2B5EF4-FFF2-40B4-BE49-F238E27FC236}">
                      <a16:creationId xmlns:a16="http://schemas.microsoft.com/office/drawing/2014/main" id="{0C4F3A78-7096-4C84-8A0C-89A2F96FFFFC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8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6" name="Vrije vorm: vorm 85">
                  <a:extLst>
                    <a:ext uri="{FF2B5EF4-FFF2-40B4-BE49-F238E27FC236}">
                      <a16:creationId xmlns:a16="http://schemas.microsoft.com/office/drawing/2014/main" id="{79F7A1F9-4847-4F4D-9EE8-1FCC067433A1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8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7" name="Rechthoek: afgeronde hoeken 86">
                  <a:extLst>
                    <a:ext uri="{FF2B5EF4-FFF2-40B4-BE49-F238E27FC236}">
                      <a16:creationId xmlns:a16="http://schemas.microsoft.com/office/drawing/2014/main" id="{AE719161-69E4-46D0-9E1D-3F73BA493AD7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88" name="Rechte verbindingslijn 87">
                  <a:extLst>
                    <a:ext uri="{FF2B5EF4-FFF2-40B4-BE49-F238E27FC236}">
                      <a16:creationId xmlns:a16="http://schemas.microsoft.com/office/drawing/2014/main" id="{8DA167A1-CF36-4824-8D83-5EBD59EACB86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89" name="Rechte verbindingslijn 88">
                  <a:extLst>
                    <a:ext uri="{FF2B5EF4-FFF2-40B4-BE49-F238E27FC236}">
                      <a16:creationId xmlns:a16="http://schemas.microsoft.com/office/drawing/2014/main" id="{98FF2D2E-0D42-4C67-AF26-02E25012E6FF}"/>
                    </a:ext>
                  </a:extLst>
                </p:cNvPr>
                <p:cNvCxnSpPr>
                  <a:cxnSpLocks/>
                  <a:stCxn id="87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31" name="Ovaal 30">
                <a:extLst>
                  <a:ext uri="{FF2B5EF4-FFF2-40B4-BE49-F238E27FC236}">
                    <a16:creationId xmlns:a16="http://schemas.microsoft.com/office/drawing/2014/main" id="{31FC972E-5A7A-470C-82A3-B9CE637963D5}"/>
                  </a:ext>
                </a:extLst>
              </p:cNvPr>
              <p:cNvSpPr/>
              <p:nvPr userDrawn="1"/>
            </p:nvSpPr>
            <p:spPr>
              <a:xfrm>
                <a:off x="-3603587" y="172970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32" name="Rechthoek 31">
                <a:extLst>
                  <a:ext uri="{FF2B5EF4-FFF2-40B4-BE49-F238E27FC236}">
                    <a16:creationId xmlns:a16="http://schemas.microsoft.com/office/drawing/2014/main" id="{1D400457-D285-458D-BD06-08E59B5DB0B6}"/>
                  </a:ext>
                </a:extLst>
              </p:cNvPr>
              <p:cNvSpPr/>
              <p:nvPr userDrawn="1"/>
            </p:nvSpPr>
            <p:spPr>
              <a:xfrm>
                <a:off x="-3319415" y="1729710"/>
                <a:ext cx="2944682" cy="32633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Selecteer de gewenste afbeelding</a:t>
                </a:r>
                <a:b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en klik op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‘Invoegen’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33" name="Groep 32">
                <a:extLst>
                  <a:ext uri="{FF2B5EF4-FFF2-40B4-BE49-F238E27FC236}">
                    <a16:creationId xmlns:a16="http://schemas.microsoft.com/office/drawing/2014/main" id="{E940B41D-1113-4E1B-A773-CB03DB9C71F9}"/>
                  </a:ext>
                </a:extLst>
              </p:cNvPr>
              <p:cNvGrpSpPr/>
              <p:nvPr userDrawn="1"/>
            </p:nvGrpSpPr>
            <p:grpSpPr>
              <a:xfrm>
                <a:off x="-3311319" y="2164285"/>
                <a:ext cx="825500" cy="209550"/>
                <a:chOff x="13504624" y="2482850"/>
                <a:chExt cx="825500" cy="209550"/>
              </a:xfrm>
            </p:grpSpPr>
            <p:sp>
              <p:nvSpPr>
                <p:cNvPr id="81" name="Rechthoek 80">
                  <a:extLst>
                    <a:ext uri="{FF2B5EF4-FFF2-40B4-BE49-F238E27FC236}">
                      <a16:creationId xmlns:a16="http://schemas.microsoft.com/office/drawing/2014/main" id="{A12051C6-B866-44F4-8E86-9C1477C28875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Invoegen</a:t>
                  </a:r>
                </a:p>
              </p:txBody>
            </p:sp>
            <p:cxnSp>
              <p:nvCxnSpPr>
                <p:cNvPr id="82" name="Rechte verbindingslijn 81">
                  <a:extLst>
                    <a:ext uri="{FF2B5EF4-FFF2-40B4-BE49-F238E27FC236}">
                      <a16:creationId xmlns:a16="http://schemas.microsoft.com/office/drawing/2014/main" id="{FC7091DE-0C70-44C4-A0D9-58EB78EE68C4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83" name="Gelijkbenige driehoek 82">
                  <a:extLst>
                    <a:ext uri="{FF2B5EF4-FFF2-40B4-BE49-F238E27FC236}">
                      <a16:creationId xmlns:a16="http://schemas.microsoft.com/office/drawing/2014/main" id="{D6673B18-A321-4E07-898D-C4D2A348F367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9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34" name="Ovaal 33">
                <a:extLst>
                  <a:ext uri="{FF2B5EF4-FFF2-40B4-BE49-F238E27FC236}">
                    <a16:creationId xmlns:a16="http://schemas.microsoft.com/office/drawing/2014/main" id="{6DB7DFD6-E4AF-420E-9283-F6845CD2F104}"/>
                  </a:ext>
                </a:extLst>
              </p:cNvPr>
              <p:cNvSpPr/>
              <p:nvPr userDrawn="1"/>
            </p:nvSpPr>
            <p:spPr>
              <a:xfrm>
                <a:off x="-3603587" y="255335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35" name="Rechthoek 34">
                <a:extLst>
                  <a:ext uri="{FF2B5EF4-FFF2-40B4-BE49-F238E27FC236}">
                    <a16:creationId xmlns:a16="http://schemas.microsoft.com/office/drawing/2014/main" id="{226471A4-7A30-4974-8D11-78573616FC8B}"/>
                  </a:ext>
                </a:extLst>
              </p:cNvPr>
              <p:cNvSpPr/>
              <p:nvPr userDrawn="1"/>
            </p:nvSpPr>
            <p:spPr>
              <a:xfrm>
                <a:off x="-3319416" y="2553360"/>
                <a:ext cx="3126341" cy="462795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Klik met de rechter muisknop op de miniatuurweergave van de dia aan de linkerkant van het scherm en kies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‘Dia herstellen’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36" name="ICOON_info">
                <a:extLst>
                  <a:ext uri="{FF2B5EF4-FFF2-40B4-BE49-F238E27FC236}">
                    <a16:creationId xmlns:a16="http://schemas.microsoft.com/office/drawing/2014/main" id="{FD454F3E-F161-4B1A-A21A-83DCD8131DB5}"/>
                  </a:ext>
                </a:extLst>
              </p:cNvPr>
              <p:cNvGrpSpPr/>
              <p:nvPr userDrawn="1"/>
            </p:nvGrpSpPr>
            <p:grpSpPr>
              <a:xfrm>
                <a:off x="-376736" y="5894045"/>
                <a:ext cx="283685" cy="283685"/>
                <a:chOff x="-510741" y="5913713"/>
                <a:chExt cx="267555" cy="267555"/>
              </a:xfrm>
            </p:grpSpPr>
            <p:sp>
              <p:nvSpPr>
                <p:cNvPr id="79" name="Ovaal 78">
                  <a:extLst>
                    <a:ext uri="{FF2B5EF4-FFF2-40B4-BE49-F238E27FC236}">
                      <a16:creationId xmlns:a16="http://schemas.microsoft.com/office/drawing/2014/main" id="{5FD4E10B-DEC8-4CAA-95C2-6BA8A614D05E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1600" cap="all" baseline="0" noProof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0" name="Graphic 163" descr="Informatie">
                  <a:extLst>
                    <a:ext uri="{FF2B5EF4-FFF2-40B4-BE49-F238E27FC236}">
                      <a16:creationId xmlns:a16="http://schemas.microsoft.com/office/drawing/2014/main" id="{1CFB348C-CFE6-44D0-9130-B7A6AF6ADCFA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nl-NL" sz="20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37" name="Ovaal 36">
                <a:extLst>
                  <a:ext uri="{FF2B5EF4-FFF2-40B4-BE49-F238E27FC236}">
                    <a16:creationId xmlns:a16="http://schemas.microsoft.com/office/drawing/2014/main" id="{D2FDD6FB-7FD7-4FD4-AEDC-3FECC393C665}"/>
                  </a:ext>
                </a:extLst>
              </p:cNvPr>
              <p:cNvSpPr/>
              <p:nvPr userDrawn="1"/>
            </p:nvSpPr>
            <p:spPr>
              <a:xfrm>
                <a:off x="-3603587" y="414578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</a:p>
            </p:txBody>
          </p:sp>
          <p:sp>
            <p:nvSpPr>
              <p:cNvPr id="38" name="Rechthoek 37">
                <a:extLst>
                  <a:ext uri="{FF2B5EF4-FFF2-40B4-BE49-F238E27FC236}">
                    <a16:creationId xmlns:a16="http://schemas.microsoft.com/office/drawing/2014/main" id="{C1DFC505-138A-470B-ADDE-3100C5581CD9}"/>
                  </a:ext>
                </a:extLst>
              </p:cNvPr>
              <p:cNvSpPr/>
              <p:nvPr userDrawn="1"/>
            </p:nvSpPr>
            <p:spPr>
              <a:xfrm>
                <a:off x="-3319415" y="4145790"/>
                <a:ext cx="2944682" cy="97979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Om de afbeelding te schalen of bij te snijden, ga naar de tab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‘Hulpmiddelen voor afbeeldingen - Opmaak’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en klik op de knop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‘Bijsnijden’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Schaal met de bolletjes de afbeelding en met de hoekjes het afbeeldingskader.</a:t>
                </a:r>
              </a:p>
            </p:txBody>
          </p:sp>
          <p:grpSp>
            <p:nvGrpSpPr>
              <p:cNvPr id="39" name="Groep 38">
                <a:extLst>
                  <a:ext uri="{FF2B5EF4-FFF2-40B4-BE49-F238E27FC236}">
                    <a16:creationId xmlns:a16="http://schemas.microsoft.com/office/drawing/2014/main" id="{9E792B1E-1677-4BC2-AEF6-3337B976A425}"/>
                  </a:ext>
                </a:extLst>
              </p:cNvPr>
              <p:cNvGrpSpPr/>
              <p:nvPr userDrawn="1"/>
            </p:nvGrpSpPr>
            <p:grpSpPr>
              <a:xfrm>
                <a:off x="-3408294" y="5236167"/>
                <a:ext cx="622283" cy="612919"/>
                <a:chOff x="12617641" y="3403239"/>
                <a:chExt cx="752963" cy="741634"/>
              </a:xfrm>
            </p:grpSpPr>
            <p:grpSp>
              <p:nvGrpSpPr>
                <p:cNvPr id="63" name="Groep 62">
                  <a:extLst>
                    <a:ext uri="{FF2B5EF4-FFF2-40B4-BE49-F238E27FC236}">
                      <a16:creationId xmlns:a16="http://schemas.microsoft.com/office/drawing/2014/main" id="{7090E43D-D65B-42B1-8AB3-5F14D12E8E34}"/>
                    </a:ext>
                  </a:extLst>
                </p:cNvPr>
                <p:cNvGrpSpPr/>
                <p:nvPr userDrawn="1"/>
              </p:nvGrpSpPr>
              <p:grpSpPr>
                <a:xfrm>
                  <a:off x="12771550" y="3403239"/>
                  <a:ext cx="467156" cy="448491"/>
                  <a:chOff x="12782177" y="3403239"/>
                  <a:chExt cx="467156" cy="448491"/>
                </a:xfrm>
              </p:grpSpPr>
              <p:grpSp>
                <p:nvGrpSpPr>
                  <p:cNvPr id="66" name="Groep 65">
                    <a:extLst>
                      <a:ext uri="{FF2B5EF4-FFF2-40B4-BE49-F238E27FC236}">
                        <a16:creationId xmlns:a16="http://schemas.microsoft.com/office/drawing/2014/main" id="{B8406763-76A3-4E35-8A5E-63837A74C14E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82177" y="3403239"/>
                    <a:ext cx="412972" cy="396132"/>
                    <a:chOff x="13554906" y="3320109"/>
                    <a:chExt cx="443912" cy="425811"/>
                  </a:xfrm>
                </p:grpSpPr>
                <p:grpSp>
                  <p:nvGrpSpPr>
                    <p:cNvPr id="73" name="Groep 72">
                      <a:extLst>
                        <a:ext uri="{FF2B5EF4-FFF2-40B4-BE49-F238E27FC236}">
                          <a16:creationId xmlns:a16="http://schemas.microsoft.com/office/drawing/2014/main" id="{2C5EE8C3-B7E4-4C98-9AEF-035135B8D5D7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3554906" y="3320109"/>
                      <a:ext cx="443912" cy="425811"/>
                      <a:chOff x="12909684" y="1276143"/>
                      <a:chExt cx="443912" cy="425811"/>
                    </a:xfrm>
                  </p:grpSpPr>
                  <p:sp>
                    <p:nvSpPr>
                      <p:cNvPr id="76" name="Rechthoek 75">
                        <a:extLst>
                          <a:ext uri="{FF2B5EF4-FFF2-40B4-BE49-F238E27FC236}">
                            <a16:creationId xmlns:a16="http://schemas.microsoft.com/office/drawing/2014/main" id="{6A8228D8-922E-4683-A769-61CF74CF17EB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443912" cy="425811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818181"/>
                        </a:solidFill>
                        <a:prstDash val="dash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</a:pPr>
                        <a:endParaRPr lang="nl-NL" sz="800" b="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77" name="Rechthoek 76">
                        <a:extLst>
                          <a:ext uri="{FF2B5EF4-FFF2-40B4-BE49-F238E27FC236}">
                            <a16:creationId xmlns:a16="http://schemas.microsoft.com/office/drawing/2014/main" id="{C5835F39-E242-49B8-8A81-1F99D0B61B21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261629" cy="25780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solidFill>
                          <a:srgbClr val="81818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</a:pPr>
                        <a:endParaRPr lang="nl-NL" sz="800" b="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78" name="Ovaal 77">
                        <a:extLst>
                          <a:ext uri="{FF2B5EF4-FFF2-40B4-BE49-F238E27FC236}">
                            <a16:creationId xmlns:a16="http://schemas.microsoft.com/office/drawing/2014/main" id="{B0AFAB61-2F90-4E84-87C2-0C682B689D22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3069071" y="1308711"/>
                        <a:ext cx="72188" cy="72188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l"/>
                        <a:endParaRPr lang="nl-NL" sz="1000" b="1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  <p:pic>
                  <p:nvPicPr>
                    <p:cNvPr id="74" name="Afbeelding 73">
                      <a:extLst>
                        <a:ext uri="{FF2B5EF4-FFF2-40B4-BE49-F238E27FC236}">
                          <a16:creationId xmlns:a16="http://schemas.microsoft.com/office/drawing/2014/main" id="{E3B7C4B3-2912-4877-9856-F61053905D63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3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4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3567296" y="3424992"/>
                      <a:ext cx="173367" cy="14022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75" name="Afbeelding 74">
                      <a:extLst>
                        <a:ext uri="{FF2B5EF4-FFF2-40B4-BE49-F238E27FC236}">
                          <a16:creationId xmlns:a16="http://schemas.microsoft.com/office/drawing/2014/main" id="{A464E824-471A-496F-A560-017F0898060E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3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4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flipH="1">
                      <a:off x="13635599" y="3453788"/>
                      <a:ext cx="173367" cy="111424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67" name="Groep 66">
                    <a:extLst>
                      <a:ext uri="{FF2B5EF4-FFF2-40B4-BE49-F238E27FC236}">
                        <a16:creationId xmlns:a16="http://schemas.microsoft.com/office/drawing/2014/main" id="{14C26962-55B4-4A07-8E0C-97FC5EF4B771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103513" y="3705268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71" name="Rechthoek 70">
                      <a:extLst>
                        <a:ext uri="{FF2B5EF4-FFF2-40B4-BE49-F238E27FC236}">
                          <a16:creationId xmlns:a16="http://schemas.microsoft.com/office/drawing/2014/main" id="{8332DEBE-DCD6-4B99-9933-E4F1033C32E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72" name="Rechthoek 71">
                      <a:extLst>
                        <a:ext uri="{FF2B5EF4-FFF2-40B4-BE49-F238E27FC236}">
                          <a16:creationId xmlns:a16="http://schemas.microsoft.com/office/drawing/2014/main" id="{497921BF-720C-4718-BECF-F9813A018A40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grpSp>
                <p:nvGrpSpPr>
                  <p:cNvPr id="68" name="Groep 67">
                    <a:extLst>
                      <a:ext uri="{FF2B5EF4-FFF2-40B4-BE49-F238E27FC236}">
                        <a16:creationId xmlns:a16="http://schemas.microsoft.com/office/drawing/2014/main" id="{8DBD2146-73A0-4561-AEAB-3C81EC8630E7}"/>
                      </a:ext>
                    </a:extLst>
                  </p:cNvPr>
                  <p:cNvGrpSpPr/>
                  <p:nvPr userDrawn="1"/>
                </p:nvGrpSpPr>
                <p:grpSpPr>
                  <a:xfrm rot="10800000">
                    <a:off x="13061402" y="3665637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69" name="Rechthoek 68">
                      <a:extLst>
                        <a:ext uri="{FF2B5EF4-FFF2-40B4-BE49-F238E27FC236}">
                          <a16:creationId xmlns:a16="http://schemas.microsoft.com/office/drawing/2014/main" id="{5EC1CA58-0AAD-4466-BEA8-EC3DC1413C1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70" name="Rechthoek 69">
                      <a:extLst>
                        <a:ext uri="{FF2B5EF4-FFF2-40B4-BE49-F238E27FC236}">
                          <a16:creationId xmlns:a16="http://schemas.microsoft.com/office/drawing/2014/main" id="{D4B9491E-3B29-4877-9228-CA3BF58631DA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  <p:sp>
              <p:nvSpPr>
                <p:cNvPr id="64" name="Rechthoek 63">
                  <a:extLst>
                    <a:ext uri="{FF2B5EF4-FFF2-40B4-BE49-F238E27FC236}">
                      <a16:creationId xmlns:a16="http://schemas.microsoft.com/office/drawing/2014/main" id="{9427A684-F1F6-4B4F-98BF-7C8FD7B027FE}"/>
                    </a:ext>
                  </a:extLst>
                </p:cNvPr>
                <p:cNvSpPr/>
                <p:nvPr userDrawn="1"/>
              </p:nvSpPr>
              <p:spPr>
                <a:xfrm>
                  <a:off x="12617641" y="3889890"/>
                  <a:ext cx="752963" cy="16117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Bijsnijden</a:t>
                  </a:r>
                </a:p>
              </p:txBody>
            </p:sp>
            <p:sp>
              <p:nvSpPr>
                <p:cNvPr id="65" name="Gelijkbenige driehoek 64">
                  <a:extLst>
                    <a:ext uri="{FF2B5EF4-FFF2-40B4-BE49-F238E27FC236}">
                      <a16:creationId xmlns:a16="http://schemas.microsoft.com/office/drawing/2014/main" id="{23F2EBE1-0824-4994-B246-6676C93951DE}"/>
                    </a:ext>
                  </a:extLst>
                </p:cNvPr>
                <p:cNvSpPr/>
                <p:nvPr userDrawn="1"/>
              </p:nvSpPr>
              <p:spPr>
                <a:xfrm rot="10800000">
                  <a:off x="12950688" y="4093726"/>
                  <a:ext cx="86866" cy="51147"/>
                </a:xfrm>
                <a:prstGeom prst="triangle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40" name="Rechthoek 39">
                <a:extLst>
                  <a:ext uri="{FF2B5EF4-FFF2-40B4-BE49-F238E27FC236}">
                    <a16:creationId xmlns:a16="http://schemas.microsoft.com/office/drawing/2014/main" id="{856AF90E-1E02-47E2-BAEF-F478B7A26759}"/>
                  </a:ext>
                </a:extLst>
              </p:cNvPr>
              <p:cNvSpPr/>
              <p:nvPr userDrawn="1"/>
            </p:nvSpPr>
            <p:spPr>
              <a:xfrm>
                <a:off x="-3316836" y="3119689"/>
                <a:ext cx="1239216" cy="719917"/>
              </a:xfrm>
              <a:prstGeom prst="rect">
                <a:avLst/>
              </a:prstGeom>
              <a:pattFill prst="wdUpDiag">
                <a:fgClr>
                  <a:srgbClr val="E0E0E0"/>
                </a:fgClr>
                <a:bgClr>
                  <a:srgbClr val="ECECEC"/>
                </a:bgClr>
              </a:pattFill>
              <a:ln w="12700">
                <a:solidFill>
                  <a:srgbClr val="D3D3D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0" i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41" name="Groep 40">
                <a:extLst>
                  <a:ext uri="{FF2B5EF4-FFF2-40B4-BE49-F238E27FC236}">
                    <a16:creationId xmlns:a16="http://schemas.microsoft.com/office/drawing/2014/main" id="{FACD0677-44BE-4B74-99F3-9725344EAFA3}"/>
                  </a:ext>
                </a:extLst>
              </p:cNvPr>
              <p:cNvGrpSpPr/>
              <p:nvPr userDrawn="1"/>
            </p:nvGrpSpPr>
            <p:grpSpPr>
              <a:xfrm>
                <a:off x="-2485819" y="3399207"/>
                <a:ext cx="1222990" cy="563933"/>
                <a:chOff x="-2485819" y="3399207"/>
                <a:chExt cx="1222990" cy="563933"/>
              </a:xfrm>
            </p:grpSpPr>
            <p:sp>
              <p:nvSpPr>
                <p:cNvPr id="42" name="Rechthoek 41">
                  <a:extLst>
                    <a:ext uri="{FF2B5EF4-FFF2-40B4-BE49-F238E27FC236}">
                      <a16:creationId xmlns:a16="http://schemas.microsoft.com/office/drawing/2014/main" id="{9201F013-D9C5-4D3A-8C2B-C44748DB38D0}"/>
                    </a:ext>
                  </a:extLst>
                </p:cNvPr>
                <p:cNvSpPr/>
                <p:nvPr userDrawn="1"/>
              </p:nvSpPr>
              <p:spPr>
                <a:xfrm>
                  <a:off x="-2485819" y="3399207"/>
                  <a:ext cx="1176476" cy="504851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3" name="Rechthoek 42">
                  <a:extLst>
                    <a:ext uri="{FF2B5EF4-FFF2-40B4-BE49-F238E27FC236}">
                      <a16:creationId xmlns:a16="http://schemas.microsoft.com/office/drawing/2014/main" id="{074C228E-C974-4F15-A0B9-855DEDB60812}"/>
                    </a:ext>
                  </a:extLst>
                </p:cNvPr>
                <p:cNvSpPr/>
                <p:nvPr userDrawn="1"/>
              </p:nvSpPr>
              <p:spPr>
                <a:xfrm>
                  <a:off x="-2479584" y="3652838"/>
                  <a:ext cx="1164007" cy="246701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44" name="Groep 43">
                  <a:extLst>
                    <a:ext uri="{FF2B5EF4-FFF2-40B4-BE49-F238E27FC236}">
                      <a16:creationId xmlns:a16="http://schemas.microsoft.com/office/drawing/2014/main" id="{A6D05C02-A7E7-4F26-ABCF-ABFDD28B4211}"/>
                    </a:ext>
                  </a:extLst>
                </p:cNvPr>
                <p:cNvGrpSpPr/>
                <p:nvPr userDrawn="1"/>
              </p:nvGrpSpPr>
              <p:grpSpPr>
                <a:xfrm>
                  <a:off x="-2403869" y="3460544"/>
                  <a:ext cx="155951" cy="131922"/>
                  <a:chOff x="12968836" y="3354170"/>
                  <a:chExt cx="404806" cy="342433"/>
                </a:xfrm>
              </p:grpSpPr>
              <p:sp>
                <p:nvSpPr>
                  <p:cNvPr id="57" name="Rechthoek: afgeronde hoeken 56">
                    <a:extLst>
                      <a:ext uri="{FF2B5EF4-FFF2-40B4-BE49-F238E27FC236}">
                        <a16:creationId xmlns:a16="http://schemas.microsoft.com/office/drawing/2014/main" id="{D7E647FF-0EB6-425A-A444-0F0617AED22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nl-NL" sz="800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8" name="Rechthoek 57">
                    <a:extLst>
                      <a:ext uri="{FF2B5EF4-FFF2-40B4-BE49-F238E27FC236}">
                        <a16:creationId xmlns:a16="http://schemas.microsoft.com/office/drawing/2014/main" id="{E73D1257-E283-4EDD-BE53-8E20692DA40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9" name="Rechthoek 58">
                    <a:extLst>
                      <a:ext uri="{FF2B5EF4-FFF2-40B4-BE49-F238E27FC236}">
                        <a16:creationId xmlns:a16="http://schemas.microsoft.com/office/drawing/2014/main" id="{826697CF-2745-4C85-83EC-B5CB2D1E3C3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60" name="Rechthoek 59">
                    <a:extLst>
                      <a:ext uri="{FF2B5EF4-FFF2-40B4-BE49-F238E27FC236}">
                        <a16:creationId xmlns:a16="http://schemas.microsoft.com/office/drawing/2014/main" id="{77A5A844-008F-4E2E-980E-7005CE09223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61" name="Rechthoek 60">
                    <a:extLst>
                      <a:ext uri="{FF2B5EF4-FFF2-40B4-BE49-F238E27FC236}">
                        <a16:creationId xmlns:a16="http://schemas.microsoft.com/office/drawing/2014/main" id="{C0E6B5AB-35A1-420C-9CA8-9FAB6D3C361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62" name="Rechthoek 61">
                    <a:extLst>
                      <a:ext uri="{FF2B5EF4-FFF2-40B4-BE49-F238E27FC236}">
                        <a16:creationId xmlns:a16="http://schemas.microsoft.com/office/drawing/2014/main" id="{E72B9755-291F-4588-B1CE-99039F17B04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45" name="Groep 44">
                  <a:extLst>
                    <a:ext uri="{FF2B5EF4-FFF2-40B4-BE49-F238E27FC236}">
                      <a16:creationId xmlns:a16="http://schemas.microsoft.com/office/drawing/2014/main" id="{DE36E65F-8A65-4EE4-A037-1707CFF9E231}"/>
                    </a:ext>
                  </a:extLst>
                </p:cNvPr>
                <p:cNvGrpSpPr/>
                <p:nvPr userDrawn="1"/>
              </p:nvGrpSpPr>
              <p:grpSpPr>
                <a:xfrm>
                  <a:off x="-2423424" y="3690208"/>
                  <a:ext cx="166739" cy="218963"/>
                  <a:chOff x="12940828" y="3950597"/>
                  <a:chExt cx="432813" cy="568367"/>
                </a:xfrm>
              </p:grpSpPr>
              <p:grpSp>
                <p:nvGrpSpPr>
                  <p:cNvPr id="49" name="Groep 48">
                    <a:extLst>
                      <a:ext uri="{FF2B5EF4-FFF2-40B4-BE49-F238E27FC236}">
                        <a16:creationId xmlns:a16="http://schemas.microsoft.com/office/drawing/2014/main" id="{C513C510-18FA-4FBC-8C24-F9573ABB65DD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000382" y="4006891"/>
                    <a:ext cx="373259" cy="315747"/>
                    <a:chOff x="12968836" y="3354170"/>
                    <a:chExt cx="404806" cy="342433"/>
                  </a:xfrm>
                </p:grpSpPr>
                <p:sp>
                  <p:nvSpPr>
                    <p:cNvPr id="51" name="Rechthoek: afgeronde hoeken 50">
                      <a:extLst>
                        <a:ext uri="{FF2B5EF4-FFF2-40B4-BE49-F238E27FC236}">
                          <a16:creationId xmlns:a16="http://schemas.microsoft.com/office/drawing/2014/main" id="{142E9587-6079-4FC6-81A4-616C2BFA897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68836" y="3354170"/>
                      <a:ext cx="404806" cy="342433"/>
                    </a:xfrm>
                    <a:prstGeom prst="roundRect">
                      <a:avLst>
                        <a:gd name="adj" fmla="val 2911"/>
                      </a:avLst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52" name="Rechthoek 51">
                      <a:extLst>
                        <a:ext uri="{FF2B5EF4-FFF2-40B4-BE49-F238E27FC236}">
                          <a16:creationId xmlns:a16="http://schemas.microsoft.com/office/drawing/2014/main" id="{D654811D-3B03-49AF-9D3A-6C31289BB25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0" y="3401181"/>
                      <a:ext cx="305213" cy="41563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53" name="Rechthoek 52">
                      <a:extLst>
                        <a:ext uri="{FF2B5EF4-FFF2-40B4-BE49-F238E27FC236}">
                          <a16:creationId xmlns:a16="http://schemas.microsoft.com/office/drawing/2014/main" id="{1DB999F4-CBDD-4504-B245-09D3BF70743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1" y="3471575"/>
                      <a:ext cx="118778" cy="181691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54" name="Rechthoek 53">
                      <a:extLst>
                        <a:ext uri="{FF2B5EF4-FFF2-40B4-BE49-F238E27FC236}">
                          <a16:creationId xmlns:a16="http://schemas.microsoft.com/office/drawing/2014/main" id="{B6B34EA2-9CE1-4194-8D60-2A58F8431A6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481982"/>
                      <a:ext cx="13527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55" name="Rechthoek 54">
                      <a:extLst>
                        <a:ext uri="{FF2B5EF4-FFF2-40B4-BE49-F238E27FC236}">
                          <a16:creationId xmlns:a16="http://schemas.microsoft.com/office/drawing/2014/main" id="{F3065352-92FF-48AE-AAE6-75F5FCF2CCA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554800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56" name="Rechthoek 55">
                      <a:extLst>
                        <a:ext uri="{FF2B5EF4-FFF2-40B4-BE49-F238E27FC236}">
                          <a16:creationId xmlns:a16="http://schemas.microsoft.com/office/drawing/2014/main" id="{9BB3D49E-D1EC-4C31-AAA4-B5970C08CD4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627618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sp>
                <p:nvSpPr>
                  <p:cNvPr id="50" name="Boog 49">
                    <a:extLst>
                      <a:ext uri="{FF2B5EF4-FFF2-40B4-BE49-F238E27FC236}">
                        <a16:creationId xmlns:a16="http://schemas.microsoft.com/office/drawing/2014/main" id="{B33287AB-6544-479E-A954-988795331678}"/>
                      </a:ext>
                    </a:extLst>
                  </p:cNvPr>
                  <p:cNvSpPr/>
                  <p:nvPr userDrawn="1"/>
                </p:nvSpPr>
                <p:spPr>
                  <a:xfrm rot="17637075">
                    <a:off x="12776155" y="4115270"/>
                    <a:ext cx="568367" cy="239021"/>
                  </a:xfrm>
                  <a:prstGeom prst="arc">
                    <a:avLst>
                      <a:gd name="adj1" fmla="val 15959368"/>
                      <a:gd name="adj2" fmla="val 1354623"/>
                    </a:avLst>
                  </a:prstGeom>
                  <a:noFill/>
                  <a:ln w="19050" cap="flat" cmpd="sng" algn="ctr">
                    <a:solidFill>
                      <a:srgbClr val="4D82B8"/>
                    </a:solidFill>
                    <a:prstDash val="solid"/>
                    <a:headEnd type="arrow" w="med" len="sm"/>
                  </a:ln>
                  <a:effectLst/>
                </p:spPr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nl-NL" sz="24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46" name="Tekstvak 45">
                  <a:extLst>
                    <a:ext uri="{FF2B5EF4-FFF2-40B4-BE49-F238E27FC236}">
                      <a16:creationId xmlns:a16="http://schemas.microsoft.com/office/drawing/2014/main" id="{A8AEC25A-761A-4974-B096-B1D2FABF3A1C}"/>
                    </a:ext>
                  </a:extLst>
                </p:cNvPr>
                <p:cNvSpPr txBox="1"/>
                <p:nvPr userDrawn="1"/>
              </p:nvSpPr>
              <p:spPr>
                <a:xfrm>
                  <a:off x="-2245455" y="3460544"/>
                  <a:ext cx="896116" cy="134709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kern="1200" noProof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Indeling</a:t>
                  </a:r>
                </a:p>
              </p:txBody>
            </p:sp>
            <p:sp>
              <p:nvSpPr>
                <p:cNvPr id="47" name="Tekstvak 46">
                  <a:extLst>
                    <a:ext uri="{FF2B5EF4-FFF2-40B4-BE49-F238E27FC236}">
                      <a16:creationId xmlns:a16="http://schemas.microsoft.com/office/drawing/2014/main" id="{E7DAB4A7-4E35-4289-8EA9-38458FFEEDD3}"/>
                    </a:ext>
                  </a:extLst>
                </p:cNvPr>
                <p:cNvSpPr txBox="1"/>
                <p:nvPr userDrawn="1"/>
              </p:nvSpPr>
              <p:spPr>
                <a:xfrm>
                  <a:off x="-2258884" y="3712980"/>
                  <a:ext cx="909545" cy="126416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kern="1200" noProof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Dia Herstellen</a:t>
                  </a:r>
                </a:p>
              </p:txBody>
            </p:sp>
            <p:sp>
              <p:nvSpPr>
                <p:cNvPr id="48" name="Vrije vorm: vorm 47">
                  <a:extLst>
                    <a:ext uri="{FF2B5EF4-FFF2-40B4-BE49-F238E27FC236}">
                      <a16:creationId xmlns:a16="http://schemas.microsoft.com/office/drawing/2014/main" id="{758E4EBE-DFEC-4A0E-B219-6FFDBC628CA2}"/>
                    </a:ext>
                  </a:extLst>
                </p:cNvPr>
                <p:cNvSpPr/>
                <p:nvPr userDrawn="1"/>
              </p:nvSpPr>
              <p:spPr>
                <a:xfrm>
                  <a:off x="-1360391" y="3783140"/>
                  <a:ext cx="97562" cy="180000"/>
                </a:xfrm>
                <a:custGeom>
                  <a:avLst/>
                  <a:gdLst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41194 w 880280"/>
                    <a:gd name="connsiteY2" fmla="*/ 96899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27546 w 880280"/>
                    <a:gd name="connsiteY2" fmla="*/ 975815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00250 w 880280"/>
                    <a:gd name="connsiteY2" fmla="*/ 100311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11791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498144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80280" h="1624084">
                      <a:moveTo>
                        <a:pt x="0" y="0"/>
                      </a:moveTo>
                      <a:lnTo>
                        <a:pt x="0" y="1262418"/>
                      </a:lnTo>
                      <a:lnTo>
                        <a:pt x="313898" y="996287"/>
                      </a:lnTo>
                      <a:lnTo>
                        <a:pt x="620973" y="1624084"/>
                      </a:lnTo>
                      <a:lnTo>
                        <a:pt x="839337" y="1480782"/>
                      </a:lnTo>
                      <a:lnTo>
                        <a:pt x="498144" y="900753"/>
                      </a:lnTo>
                      <a:lnTo>
                        <a:pt x="880280" y="8939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1600" cap="all" baseline="0" noProof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sp>
        <p:nvSpPr>
          <p:cNvPr id="93" name="Tijdelijke aanduiding voor tekst 21">
            <a:extLst>
              <a:ext uri="{FF2B5EF4-FFF2-40B4-BE49-F238E27FC236}">
                <a16:creationId xmlns:a16="http://schemas.microsoft.com/office/drawing/2014/main" id="{1B7C12F8-C27E-4573-8D81-B70E0EF70DC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913663" y="720000"/>
            <a:ext cx="555102" cy="552619"/>
          </a:xfrm>
          <a:blipFill>
            <a:blip r:embed="rId5"/>
            <a:srcRect/>
            <a:stretch>
              <a:fillRect l="224" r="224"/>
            </a:stretch>
          </a:blipFill>
          <a:effectLst/>
        </p:spPr>
        <p:txBody>
          <a:bodyPr/>
          <a:lstStyle>
            <a:lvl1pPr marL="0" indent="0">
              <a:buNone/>
              <a:defRPr>
                <a:solidFill>
                  <a:schemeClr val="accent4"/>
                </a:solidFill>
              </a:defRPr>
            </a:lvl1pPr>
          </a:lstStyle>
          <a:p>
            <a:pPr lvl="0"/>
            <a:r>
              <a:rPr lang="nl-NL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8232057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219B37A3-82F2-45D5-868F-F00F93F6E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970696"/>
            <a:ext cx="10388765" cy="3445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nl-NL" noProof="0"/>
              <a:t>Plaats de titel van de dia hier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61B9A90-182E-49A3-8BF5-04F3228813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0" y="1878342"/>
            <a:ext cx="10752000" cy="3927864"/>
          </a:xfrm>
          <a:prstGeom prst="rect">
            <a:avLst/>
          </a:prstGeom>
          <a:noFill/>
          <a:effectLst/>
        </p:spPr>
        <p:txBody>
          <a:bodyPr vert="horz" lIns="0" tIns="360000" rIns="0" bIns="0" rtlCol="0">
            <a:noAutofit/>
          </a:bodyPr>
          <a:lstStyle/>
          <a:p>
            <a:pPr lvl="0"/>
            <a:r>
              <a:rPr lang="nl-NL" noProof="0" err="1"/>
              <a:t>Bullet</a:t>
            </a:r>
            <a:endParaRPr lang="nl-NL" noProof="0"/>
          </a:p>
          <a:p>
            <a:pPr lvl="1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#1</a:t>
            </a:r>
          </a:p>
          <a:p>
            <a:pPr lvl="2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#2</a:t>
            </a:r>
          </a:p>
          <a:p>
            <a:pPr lvl="3"/>
            <a:r>
              <a:rPr lang="nl-NL" noProof="0"/>
              <a:t>Leestekst</a:t>
            </a:r>
          </a:p>
          <a:p>
            <a:pPr lvl="4"/>
            <a:r>
              <a:rPr lang="nl-NL" noProof="0"/>
              <a:t>Kop #1</a:t>
            </a:r>
          </a:p>
          <a:p>
            <a:pPr lvl="5"/>
            <a:r>
              <a:rPr lang="nl-NL" noProof="0"/>
              <a:t>Kop #2</a:t>
            </a:r>
          </a:p>
          <a:p>
            <a:pPr lvl="6"/>
            <a:r>
              <a:rPr lang="nl-NL" noProof="0"/>
              <a:t>Numerieke </a:t>
            </a:r>
            <a:r>
              <a:rPr lang="nl-NL" noProof="0" err="1"/>
              <a:t>bullet</a:t>
            </a:r>
            <a:endParaRPr lang="nl-NL" noProof="0"/>
          </a:p>
          <a:p>
            <a:pPr lvl="7"/>
            <a:r>
              <a:rPr lang="nl-NL" noProof="0"/>
              <a:t>Alfabetische </a:t>
            </a:r>
            <a:r>
              <a:rPr lang="nl-NL" noProof="0" err="1"/>
              <a:t>bullet</a:t>
            </a:r>
            <a:endParaRPr lang="nl-NL" noProof="0"/>
          </a:p>
          <a:p>
            <a:pPr lvl="8"/>
            <a:r>
              <a:rPr lang="nl-NL" noProof="0"/>
              <a:t>Sub-</a:t>
            </a:r>
            <a:r>
              <a:rPr lang="nl-NL" noProof="0" err="1"/>
              <a:t>bullet</a:t>
            </a:r>
            <a:endParaRPr lang="nl-NL" noProof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CC0954C-56F0-4481-AEFC-476FD5516A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535365" y="6238206"/>
            <a:ext cx="2933400" cy="18779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88B87783-4AFE-4AA1-B902-5F0FAF694F29}" type="datetime1">
              <a:rPr lang="nl-NL" smtClean="0"/>
              <a:t>14-4-2023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93B2B64-2362-45C8-9E78-5ECAAAF347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0" y="6238206"/>
            <a:ext cx="5400000" cy="18779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900">
                <a:solidFill>
                  <a:schemeClr val="accent3"/>
                </a:solidFill>
              </a:defRPr>
            </a:lvl1pPr>
          </a:lstStyle>
          <a:p>
            <a:r>
              <a:rPr lang="nl-NL"/>
              <a:t>Belang van toekomstbehendigheid voor nederland en de technieksector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549FE6F-67CB-4243-BE03-A9A3C40078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2000" y="6137999"/>
            <a:ext cx="360000" cy="360000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0" rIns="0" bIns="0" rtlCol="0" anchor="ctr">
            <a:noAutofit/>
          </a:bodyPr>
          <a:lstStyle>
            <a:lvl1pPr algn="r">
              <a:defRPr sz="2200" b="1">
                <a:solidFill>
                  <a:schemeClr val="bg1"/>
                </a:solidFill>
                <a:latin typeface="+mj-lt"/>
              </a:defRPr>
            </a:lvl1pPr>
          </a:lstStyle>
          <a:p>
            <a:fld id="{D7B5DC5B-6873-43DB-ADC7-B15ACCE0DFDB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88A106C3-3B5C-4817-A9B9-E1AA65368768}"/>
              </a:ext>
            </a:extLst>
          </p:cNvPr>
          <p:cNvSpPr txBox="1"/>
          <p:nvPr userDrawn="1"/>
        </p:nvSpPr>
        <p:spPr>
          <a:xfrm>
            <a:off x="-12032" y="-546223"/>
            <a:ext cx="2129051" cy="1501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nl-NL" sz="1000" b="0" cap="all" baseline="0" noProof="0">
                <a:latin typeface="+mj-lt"/>
              </a:rPr>
              <a:t>Naam van de indeling</a:t>
            </a:r>
          </a:p>
        </p:txBody>
      </p:sp>
      <p:grpSp>
        <p:nvGrpSpPr>
          <p:cNvPr id="19" name="GRID" hidden="1">
            <a:extLst>
              <a:ext uri="{FF2B5EF4-FFF2-40B4-BE49-F238E27FC236}">
                <a16:creationId xmlns:a16="http://schemas.microsoft.com/office/drawing/2014/main" id="{17446CF1-2415-4785-8B28-40140952600C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chemeClr val="tx1">
              <a:alpha val="20000"/>
            </a:schemeClr>
          </a:solidFill>
        </p:grpSpPr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5DA35564-25AA-4FEC-9D18-9CCF3EFA9551}"/>
                </a:ext>
              </a:extLst>
            </p:cNvPr>
            <p:cNvSpPr/>
            <p:nvPr userDrawn="1"/>
          </p:nvSpPr>
          <p:spPr>
            <a:xfrm>
              <a:off x="0" y="0"/>
              <a:ext cx="12192000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3E7A8B78-FB56-4265-9407-FC697581D7D1}"/>
                </a:ext>
              </a:extLst>
            </p:cNvPr>
            <p:cNvSpPr/>
            <p:nvPr userDrawn="1"/>
          </p:nvSpPr>
          <p:spPr>
            <a:xfrm>
              <a:off x="0" y="0"/>
              <a:ext cx="720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9C5C6DC1-DADA-49E6-B1E0-6CB2665D8B37}"/>
                </a:ext>
              </a:extLst>
            </p:cNvPr>
            <p:cNvSpPr/>
            <p:nvPr userDrawn="1"/>
          </p:nvSpPr>
          <p:spPr>
            <a:xfrm>
              <a:off x="11472000" y="0"/>
              <a:ext cx="720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1650B288-9873-4189-B0C2-F8FE5186A08A}"/>
                </a:ext>
              </a:extLst>
            </p:cNvPr>
            <p:cNvSpPr/>
            <p:nvPr userDrawn="1"/>
          </p:nvSpPr>
          <p:spPr>
            <a:xfrm>
              <a:off x="0" y="1446342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EF87E70F-75AF-432B-B6A2-CF0AD4EC2CE3}"/>
                </a:ext>
              </a:extLst>
            </p:cNvPr>
            <p:cNvSpPr/>
            <p:nvPr userDrawn="1"/>
          </p:nvSpPr>
          <p:spPr>
            <a:xfrm>
              <a:off x="0" y="6426000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6BE35104-F202-4806-B369-B2BFC15CFEC7}"/>
                </a:ext>
              </a:extLst>
            </p:cNvPr>
            <p:cNvSpPr/>
            <p:nvPr userDrawn="1"/>
          </p:nvSpPr>
          <p:spPr>
            <a:xfrm>
              <a:off x="0" y="5806208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C76B693A-9E21-4C18-A26D-0DBCF8B6F844}"/>
                </a:ext>
              </a:extLst>
            </p:cNvPr>
            <p:cNvSpPr/>
            <p:nvPr userDrawn="1"/>
          </p:nvSpPr>
          <p:spPr>
            <a:xfrm>
              <a:off x="10928765" y="0"/>
              <a:ext cx="540000" cy="1878338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C089A935-029F-408A-9BF3-F57E96CF9CBE}"/>
                </a:ext>
              </a:extLst>
            </p:cNvPr>
            <p:cNvSpPr/>
            <p:nvPr userDrawn="1"/>
          </p:nvSpPr>
          <p:spPr>
            <a:xfrm>
              <a:off x="723234" y="1878342"/>
              <a:ext cx="360000" cy="4979658"/>
            </a:xfrm>
            <a:prstGeom prst="rect">
              <a:avLst/>
            </a:prstGeom>
            <a:solidFill>
              <a:schemeClr val="bg2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4596B2BD-8750-4FFE-9AD2-C93494A86D43}"/>
                </a:ext>
              </a:extLst>
            </p:cNvPr>
            <p:cNvSpPr/>
            <p:nvPr userDrawn="1"/>
          </p:nvSpPr>
          <p:spPr>
            <a:xfrm>
              <a:off x="11108765" y="1878342"/>
              <a:ext cx="360000" cy="4979658"/>
            </a:xfrm>
            <a:prstGeom prst="rect">
              <a:avLst/>
            </a:prstGeom>
            <a:solidFill>
              <a:schemeClr val="bg2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60EBF62E-DFD3-41D4-BC4F-F80CD7DB6772}"/>
                </a:ext>
              </a:extLst>
            </p:cNvPr>
            <p:cNvSpPr/>
            <p:nvPr userDrawn="1"/>
          </p:nvSpPr>
          <p:spPr>
            <a:xfrm>
              <a:off x="0" y="1878340"/>
              <a:ext cx="12192000" cy="360000"/>
            </a:xfrm>
            <a:prstGeom prst="rect">
              <a:avLst/>
            </a:prstGeom>
            <a:solidFill>
              <a:schemeClr val="bg2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GB" noProof="0"/>
            </a:p>
          </p:txBody>
        </p:sp>
      </p:grpSp>
      <p:grpSp>
        <p:nvGrpSpPr>
          <p:cNvPr id="28" name="INSTRUCTIE">
            <a:extLst>
              <a:ext uri="{FF2B5EF4-FFF2-40B4-BE49-F238E27FC236}">
                <a16:creationId xmlns:a16="http://schemas.microsoft.com/office/drawing/2014/main" id="{908667A9-B02D-4EB3-B0FB-4665C12509F9}"/>
              </a:ext>
            </a:extLst>
          </p:cNvPr>
          <p:cNvGrpSpPr/>
          <p:nvPr userDrawn="1"/>
        </p:nvGrpSpPr>
        <p:grpSpPr>
          <a:xfrm>
            <a:off x="5846" y="7033211"/>
            <a:ext cx="3727954" cy="1728407"/>
            <a:chOff x="5846" y="7033211"/>
            <a:chExt cx="3727954" cy="1728407"/>
          </a:xfrm>
        </p:grpSpPr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11012512-097C-4860-97B8-0FF1D44813DA}"/>
                </a:ext>
              </a:extLst>
            </p:cNvPr>
            <p:cNvSpPr/>
            <p:nvPr userDrawn="1"/>
          </p:nvSpPr>
          <p:spPr>
            <a:xfrm>
              <a:off x="5846" y="7033211"/>
              <a:ext cx="3727954" cy="1577390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Voettekst, dia nummer </a:t>
              </a:r>
              <a:br>
                <a:rPr lang="nl-NL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en datum aanpassen</a:t>
              </a:r>
            </a:p>
          </p:txBody>
        </p:sp>
        <p:sp>
          <p:nvSpPr>
            <p:cNvPr id="31" name="Ovaal 30">
              <a:extLst>
                <a:ext uri="{FF2B5EF4-FFF2-40B4-BE49-F238E27FC236}">
                  <a16:creationId xmlns:a16="http://schemas.microsoft.com/office/drawing/2014/main" id="{8D3A8E64-A473-457E-9750-1F3EE8CCF64E}"/>
                </a:ext>
              </a:extLst>
            </p:cNvPr>
            <p:cNvSpPr/>
            <p:nvPr userDrawn="1"/>
          </p:nvSpPr>
          <p:spPr>
            <a:xfrm>
              <a:off x="188424" y="767853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604BA6B3-D715-4217-8757-1037E79B135C}"/>
                </a:ext>
              </a:extLst>
            </p:cNvPr>
            <p:cNvSpPr/>
            <p:nvPr userDrawn="1"/>
          </p:nvSpPr>
          <p:spPr>
            <a:xfrm>
              <a:off x="472596" y="7678534"/>
              <a:ext cx="2322719" cy="31672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Ga naar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‘Invoegen’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en klik op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‘Kop- en voettekst’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37" name="Ovaal 36">
              <a:extLst>
                <a:ext uri="{FF2B5EF4-FFF2-40B4-BE49-F238E27FC236}">
                  <a16:creationId xmlns:a16="http://schemas.microsoft.com/office/drawing/2014/main" id="{E35932D0-5BC0-463A-8948-14C5FC0D045A}"/>
                </a:ext>
              </a:extLst>
            </p:cNvPr>
            <p:cNvSpPr/>
            <p:nvPr userDrawn="1"/>
          </p:nvSpPr>
          <p:spPr>
            <a:xfrm>
              <a:off x="188424" y="810886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38" name="Rechthoek 37">
              <a:extLst>
                <a:ext uri="{FF2B5EF4-FFF2-40B4-BE49-F238E27FC236}">
                  <a16:creationId xmlns:a16="http://schemas.microsoft.com/office/drawing/2014/main" id="{AE6C3E1B-63FD-4CA5-B71E-2CA3842249E9}"/>
                </a:ext>
              </a:extLst>
            </p:cNvPr>
            <p:cNvSpPr/>
            <p:nvPr userDrawn="1"/>
          </p:nvSpPr>
          <p:spPr>
            <a:xfrm>
              <a:off x="472596" y="8108869"/>
              <a:ext cx="2322719" cy="65274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Klik op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‘Overal toepassen’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om de gegevens op elke slide toe te passen.</a:t>
              </a:r>
            </a:p>
          </p:txBody>
        </p:sp>
        <p:grpSp>
          <p:nvGrpSpPr>
            <p:cNvPr id="39" name="Groep 38">
              <a:extLst>
                <a:ext uri="{FF2B5EF4-FFF2-40B4-BE49-F238E27FC236}">
                  <a16:creationId xmlns:a16="http://schemas.microsoft.com/office/drawing/2014/main" id="{2213E5E4-1B16-404C-AB5D-D425369F2CDC}"/>
                </a:ext>
              </a:extLst>
            </p:cNvPr>
            <p:cNvGrpSpPr/>
            <p:nvPr userDrawn="1"/>
          </p:nvGrpSpPr>
          <p:grpSpPr>
            <a:xfrm>
              <a:off x="2939884" y="7739834"/>
              <a:ext cx="681133" cy="750023"/>
              <a:chOff x="-910573" y="4987990"/>
              <a:chExt cx="681133" cy="750023"/>
            </a:xfrm>
          </p:grpSpPr>
          <p:grpSp>
            <p:nvGrpSpPr>
              <p:cNvPr id="40" name="Groep 39">
                <a:extLst>
                  <a:ext uri="{FF2B5EF4-FFF2-40B4-BE49-F238E27FC236}">
                    <a16:creationId xmlns:a16="http://schemas.microsoft.com/office/drawing/2014/main" id="{9A8B3AB4-66DB-4310-B1FF-D2B472AF75B8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42" name="Rechthoek met één afgeknipte en afgeronde hoek 47">
                  <a:extLst>
                    <a:ext uri="{FF2B5EF4-FFF2-40B4-BE49-F238E27FC236}">
                      <a16:creationId xmlns:a16="http://schemas.microsoft.com/office/drawing/2014/main" id="{D5389309-419D-4855-9439-B372CC4E91EE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3" name="Rechthoekige driehoek 42">
                  <a:extLst>
                    <a:ext uri="{FF2B5EF4-FFF2-40B4-BE49-F238E27FC236}">
                      <a16:creationId xmlns:a16="http://schemas.microsoft.com/office/drawing/2014/main" id="{94541F16-65D4-47AC-B87A-A77C97306196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4" name="Rechthoek 43">
                  <a:extLst>
                    <a:ext uri="{FF2B5EF4-FFF2-40B4-BE49-F238E27FC236}">
                      <a16:creationId xmlns:a16="http://schemas.microsoft.com/office/drawing/2014/main" id="{5D07A222-ADCF-4688-9512-2242516045A1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5" name="Rechthoek 44">
                  <a:extLst>
                    <a:ext uri="{FF2B5EF4-FFF2-40B4-BE49-F238E27FC236}">
                      <a16:creationId xmlns:a16="http://schemas.microsoft.com/office/drawing/2014/main" id="{7B0AAFA1-E744-45F3-A914-39FCB91F146D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91440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41" name="Rechthoek 40">
                <a:extLst>
                  <a:ext uri="{FF2B5EF4-FFF2-40B4-BE49-F238E27FC236}">
                    <a16:creationId xmlns:a16="http://schemas.microsoft.com/office/drawing/2014/main" id="{4E7D0BC3-F1F6-4CFD-96BE-53A4119603B1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Koptekst en voettekst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77131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0" r:id="rId2"/>
    <p:sldLayoutId id="2147483682" r:id="rId3"/>
    <p:sldLayoutId id="2147483658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3" r:id="rId12"/>
  </p:sldLayoutIdLst>
  <p:transition spd="slow">
    <p:wipe dir="r"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kern="1200" cap="all" baseline="0">
          <a:solidFill>
            <a:schemeClr val="bg1"/>
          </a:solidFill>
          <a:effectLst>
            <a:outerShdw blurRad="127000" algn="ctr" rotWithShape="0">
              <a:prstClr val="black">
                <a:alpha val="40000"/>
              </a:prstClr>
            </a:outerShdw>
          </a:effectLst>
          <a:latin typeface="+mj-lt"/>
          <a:ea typeface="+mj-ea"/>
          <a:cs typeface="Arial" panose="020B0604020202020204" pitchFamily="34" charset="0"/>
        </a:defRPr>
      </a:lvl1pPr>
    </p:titleStyle>
    <p:bodyStyle>
      <a:lvl1pPr marL="177800" indent="-17780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1pPr>
      <a:lvl2pPr marL="355600" indent="-17780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accent2"/>
        </a:buClr>
        <a:buFont typeface="Wingdings" panose="05000000000000000000" pitchFamily="2" charset="2"/>
        <a:buChar char="§"/>
        <a:tabLst/>
        <a:defRPr sz="1400" kern="1200">
          <a:solidFill>
            <a:schemeClr val="tx2"/>
          </a:solidFill>
          <a:latin typeface="+mn-lt"/>
          <a:ea typeface="+mn-ea"/>
          <a:cs typeface="+mn-cs"/>
        </a:defRPr>
      </a:lvl2pPr>
      <a:lvl3pPr marL="531813" indent="-176213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tx2"/>
        </a:buClr>
        <a:buFont typeface="Calibri Light" panose="020F0302020204030204" pitchFamily="34" charset="0"/>
        <a:buChar char="-"/>
        <a:defRPr sz="1200" kern="120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2000" b="1" kern="1200" cap="all" baseline="0">
          <a:solidFill>
            <a:schemeClr val="accent2"/>
          </a:solidFill>
          <a:latin typeface="+mj-lt"/>
          <a:ea typeface="+mn-ea"/>
          <a:cs typeface="+mn-cs"/>
        </a:defRPr>
      </a:lvl5pPr>
      <a:lvl6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sz="1600" b="1" kern="1200" cap="none" baseline="0">
          <a:solidFill>
            <a:schemeClr val="accent1"/>
          </a:solidFill>
          <a:latin typeface="+mj-lt"/>
          <a:ea typeface="+mn-ea"/>
          <a:cs typeface="+mn-cs"/>
        </a:defRPr>
      </a:lvl6pPr>
      <a:lvl7pPr marL="342900" indent="-34290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accent1"/>
        </a:buClr>
        <a:buFont typeface="+mj-lt"/>
        <a:buAutoNum type="arabicPeriod"/>
        <a:tabLst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" indent="-34290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accent1"/>
        </a:buClr>
        <a:buFont typeface="+mj-lt"/>
        <a:buAutoNum type="alphaLcPeriod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541338" indent="-180975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accent3"/>
        </a:buClr>
        <a:buFont typeface="Wingdings" panose="05000000000000000000" pitchFamily="2" charset="2"/>
        <a:buChar char="§"/>
        <a:defRPr sz="1400" i="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185" userDrawn="1">
          <p15:clr>
            <a:srgbClr val="F26B43"/>
          </p15:clr>
        </p15:guide>
        <p15:guide id="2" pos="450" userDrawn="1">
          <p15:clr>
            <a:srgbClr val="F26B43"/>
          </p15:clr>
        </p15:guide>
        <p15:guide id="3" orient="horz" pos="3657" userDrawn="1">
          <p15:clr>
            <a:srgbClr val="F26B43"/>
          </p15:clr>
        </p15:guide>
        <p15:guide id="4" orient="horz" pos="3925" userDrawn="1">
          <p15:clr>
            <a:srgbClr val="A4A3A4"/>
          </p15:clr>
        </p15:guide>
        <p15:guide id="5" orient="horz" pos="4059" userDrawn="1">
          <p15:clr>
            <a:srgbClr val="A4A3A4"/>
          </p15:clr>
        </p15:guide>
        <p15:guide id="6" pos="7225" userDrawn="1">
          <p15:clr>
            <a:srgbClr val="F26B43"/>
          </p15:clr>
        </p15:guide>
        <p15:guide id="7" orient="horz" pos="831" userDrawn="1">
          <p15:clr>
            <a:srgbClr val="A4A3A4"/>
          </p15:clr>
        </p15:guide>
        <p15:guide id="8" orient="horz" pos="609" userDrawn="1">
          <p15:clr>
            <a:srgbClr val="A4A3A4"/>
          </p15:clr>
        </p15:guide>
        <p15:guide id="9" orient="horz" pos="576" userDrawn="1">
          <p15:clr>
            <a:srgbClr val="A4A3A4"/>
          </p15:clr>
        </p15:guide>
        <p15:guide id="10" orient="horz" pos="449" userDrawn="1">
          <p15:clr>
            <a:srgbClr val="A4A3A4"/>
          </p15:clr>
        </p15:guide>
        <p15:guide id="11" pos="683" userDrawn="1">
          <p15:clr>
            <a:srgbClr val="547EBF"/>
          </p15:clr>
        </p15:guide>
        <p15:guide id="12" pos="6992" userDrawn="1">
          <p15:clr>
            <a:srgbClr val="547EBF"/>
          </p15:clr>
        </p15:guide>
        <p15:guide id="13" orient="horz" pos="1420" userDrawn="1">
          <p15:clr>
            <a:srgbClr val="547EBF"/>
          </p15:clr>
        </p15:guide>
        <p15:guide id="14" orient="horz" pos="3430" userDrawn="1">
          <p15:clr>
            <a:srgbClr val="547EBF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9A82722E-7357-47B5-993B-E70FDAAE7A2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1" b="3431"/>
          <a:stretch>
            <a:fillRect/>
          </a:stretch>
        </p:blipFill>
        <p:spPr>
          <a:xfrm>
            <a:off x="0" y="1"/>
            <a:ext cx="12192000" cy="6857999"/>
          </a:xfrm>
        </p:spPr>
      </p:pic>
      <p:sp>
        <p:nvSpPr>
          <p:cNvPr id="42" name="Ondertitel 41">
            <a:extLst>
              <a:ext uri="{FF2B5EF4-FFF2-40B4-BE49-F238E27FC236}">
                <a16:creationId xmlns:a16="http://schemas.microsoft.com/office/drawing/2014/main" id="{C1AC330B-84F3-4CB7-B57B-716E5E67C6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2563" y="296562"/>
            <a:ext cx="7397023" cy="1327467"/>
          </a:xfrm>
        </p:spPr>
        <p:txBody>
          <a:bodyPr/>
          <a:lstStyle/>
          <a:p>
            <a:r>
              <a:rPr lang="nl-NL" i="1" dirty="0"/>
              <a:t>Werkconferentie Toekomstbehendig </a:t>
            </a:r>
          </a:p>
          <a:p>
            <a:r>
              <a:rPr lang="nl-NL" i="1" dirty="0"/>
              <a:t>opleiden in de techniek</a:t>
            </a:r>
          </a:p>
          <a:p>
            <a:r>
              <a:rPr lang="nl-NL" i="1" dirty="0"/>
              <a:t>14 april 2023</a:t>
            </a:r>
          </a:p>
        </p:txBody>
      </p:sp>
      <p:pic>
        <p:nvPicPr>
          <p:cNvPr id="17" name="Tijdelijke aanduiding voor afbeelding 235">
            <a:extLst>
              <a:ext uri="{FF2B5EF4-FFF2-40B4-BE49-F238E27FC236}">
                <a16:creationId xmlns:a16="http://schemas.microsoft.com/office/drawing/2014/main" id="{AD04B536-078B-423A-A164-B6A3E7E88A64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" b="113"/>
          <a:stretch/>
        </p:blipFill>
        <p:spPr/>
      </p:pic>
      <p:pic>
        <p:nvPicPr>
          <p:cNvPr id="27" name="Tijdelijke aanduiding voor afbeelding 26" descr="Afbeelding met tekst&#10;&#10;Automatisch gegenereerde beschrijving">
            <a:extLst>
              <a:ext uri="{FF2B5EF4-FFF2-40B4-BE49-F238E27FC236}">
                <a16:creationId xmlns:a16="http://schemas.microsoft.com/office/drawing/2014/main" id="{9DF23CDE-5E13-471B-995B-D78E495946FE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" b="691"/>
          <a:stretch/>
        </p:blipFill>
        <p:spPr/>
      </p:pic>
      <p:pic>
        <p:nvPicPr>
          <p:cNvPr id="31" name="Tijdelijke aanduiding voor afbeelding 30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F9C77493-AB9C-4021-8E26-F6EA4485A5FA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" b="691"/>
          <a:stretch/>
        </p:blipFill>
        <p:spPr/>
      </p:pic>
      <p:pic>
        <p:nvPicPr>
          <p:cNvPr id="23" name="Tijdelijke aanduiding voor afbeelding 243">
            <a:extLst>
              <a:ext uri="{FF2B5EF4-FFF2-40B4-BE49-F238E27FC236}">
                <a16:creationId xmlns:a16="http://schemas.microsoft.com/office/drawing/2014/main" id="{F7427393-3C69-4C9C-900F-43AF47C4FAFD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6" r="2366"/>
          <a:stretch/>
        </p:blipFill>
        <p:spPr/>
      </p:pic>
      <p:sp>
        <p:nvSpPr>
          <p:cNvPr id="44" name="Tijdelijke aanduiding voor afbeelding 43">
            <a:extLst>
              <a:ext uri="{FF2B5EF4-FFF2-40B4-BE49-F238E27FC236}">
                <a16:creationId xmlns:a16="http://schemas.microsoft.com/office/drawing/2014/main" id="{206B7121-3713-4511-B599-649B9EF58B5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978575" y="6020004"/>
            <a:ext cx="1062244" cy="357391"/>
          </a:xfrm>
        </p:spPr>
      </p:sp>
      <p:sp>
        <p:nvSpPr>
          <p:cNvPr id="45" name="Tijdelijke aanduiding voor afbeelding 44">
            <a:extLst>
              <a:ext uri="{FF2B5EF4-FFF2-40B4-BE49-F238E27FC236}">
                <a16:creationId xmlns:a16="http://schemas.microsoft.com/office/drawing/2014/main" id="{0460607C-6736-4E77-AB3E-75CB1EEF4A4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/>
      </p:sp>
      <p:pic>
        <p:nvPicPr>
          <p:cNvPr id="48" name="Afbeelding 47">
            <a:extLst>
              <a:ext uri="{FF2B5EF4-FFF2-40B4-BE49-F238E27FC236}">
                <a16:creationId xmlns:a16="http://schemas.microsoft.com/office/drawing/2014/main" id="{8CA173EF-0958-4343-8495-04D11FACBF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19867" y="724641"/>
            <a:ext cx="1524132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876686"/>
      </p:ext>
    </p:extLst>
  </p:cSld>
  <p:clrMapOvr>
    <a:masterClrMapping/>
  </p:clrMapOvr>
  <p:transition spd="slow"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8BA669A-479F-492D-8004-7219D2248A3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60D6D8D-1D50-433F-A674-27BD50091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Vijf Thema’s in CONNECT2030</a:t>
            </a:r>
          </a:p>
        </p:txBody>
      </p:sp>
      <p:sp>
        <p:nvSpPr>
          <p:cNvPr id="4" name="Vertical Text Placeholder 3">
            <a:extLst>
              <a:ext uri="{FF2B5EF4-FFF2-40B4-BE49-F238E27FC236}">
                <a16:creationId xmlns:a16="http://schemas.microsoft.com/office/drawing/2014/main" id="{05B6C076-0554-4B59-80D0-892F1A202A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20000" y="1878342"/>
            <a:ext cx="4814108" cy="3927864"/>
          </a:xfrm>
        </p:spPr>
        <p:txBody>
          <a:bodyPr/>
          <a:lstStyle/>
          <a:p>
            <a:r>
              <a:rPr lang="nl-NL" dirty="0"/>
              <a:t>Vijf thema’s vormen de grootste </a:t>
            </a:r>
            <a:r>
              <a:rPr lang="nl-NL" b="1" dirty="0"/>
              <a:t>maatschappelijke opdrachten </a:t>
            </a:r>
            <a:r>
              <a:rPr lang="nl-NL" dirty="0"/>
              <a:t>voor 2030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We geven de thema’s </a:t>
            </a:r>
            <a:r>
              <a:rPr lang="nl-NL" b="1" dirty="0"/>
              <a:t>betekenis </a:t>
            </a:r>
            <a:r>
              <a:rPr lang="nl-NL" dirty="0"/>
              <a:t>voor de samenleving, de technieksector en voor het individu in 2030</a:t>
            </a:r>
          </a:p>
          <a:p>
            <a:endParaRPr lang="nl-NL" dirty="0"/>
          </a:p>
          <a:p>
            <a:r>
              <a:rPr lang="nl-NL" dirty="0"/>
              <a:t>We beschrijven de impact voor de technieksector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pPr marL="0" indent="0">
              <a:buNone/>
            </a:pPr>
            <a:r>
              <a:rPr lang="nl-NL" dirty="0"/>
              <a:t> 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1F72669-6B3C-463F-B9EF-9FFBD528BE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Resultaten van het onderzoek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DDEAD34-C132-47AA-9B17-09E87D3C6D3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2700D09-8001-45E9-82AF-95BF7B375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nl-NL" noProof="0" smtClean="0"/>
              <a:t>10</a:t>
            </a:fld>
            <a:endParaRPr lang="nl-NL" noProof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430CB8-7E37-48D0-A345-713F917505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185346"/>
            <a:ext cx="4384182" cy="402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228549"/>
      </p:ext>
    </p:extLst>
  </p:cSld>
  <p:clrMapOvr>
    <a:masterClrMapping/>
  </p:clrMapOvr>
  <p:transition spd="slow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7EDE1322-AAFA-4D3A-9839-D0365D26A46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00FB12F-F913-4EE3-86EE-15EDD40DD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Toekomstbehendigheid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A15D686-3535-40BA-9957-07651983E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nl-NL" noProof="0" smtClean="0"/>
              <a:t>11</a:t>
            </a:fld>
            <a:endParaRPr lang="nl-NL" noProof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4EA9F23F-2BA5-45EF-BE01-B8A2C42C2D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E89319B6-2ADE-4CDC-AB71-0AD6507BCE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138" y="1120775"/>
            <a:ext cx="9720262" cy="193675"/>
          </a:xfrm>
        </p:spPr>
        <p:txBody>
          <a:bodyPr/>
          <a:lstStyle/>
          <a:p>
            <a:r>
              <a:rPr lang="en-US" dirty="0"/>
              <a:t>De </a:t>
            </a:r>
            <a:r>
              <a:rPr lang="en-US" dirty="0" err="1"/>
              <a:t>vleugelslag</a:t>
            </a:r>
            <a:r>
              <a:rPr lang="en-US" dirty="0"/>
              <a:t> van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vlinder</a:t>
            </a:r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65EB3C99-2B80-4A9B-8B8F-94C1F9F383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1" r="2821"/>
          <a:stretch/>
        </p:blipFill>
        <p:spPr>
          <a:xfrm>
            <a:off x="719138" y="2185300"/>
            <a:ext cx="6130979" cy="4152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40705"/>
      </p:ext>
    </p:extLst>
  </p:cSld>
  <p:clrMapOvr>
    <a:masterClrMapping/>
  </p:clrMapOvr>
  <p:transition spd="slow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3CCDDE1-4057-42F1-BB42-F00E77E74C0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l-NL"/>
              <a:t>  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7D6A60A-1D66-4D8C-957E-5C01ED110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Toekomstbehendigheid</a:t>
            </a:r>
            <a:endParaRPr lang="nl-NL" dirty="0"/>
          </a:p>
        </p:txBody>
      </p:sp>
      <p:sp>
        <p:nvSpPr>
          <p:cNvPr id="9" name="Vertical Text Placeholder 8">
            <a:extLst>
              <a:ext uri="{FF2B5EF4-FFF2-40B4-BE49-F238E27FC236}">
                <a16:creationId xmlns:a16="http://schemas.microsoft.com/office/drawing/2014/main" id="{AC30A521-5B19-4697-ACE5-294F927C69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19644" y="2105414"/>
            <a:ext cx="9912688" cy="3927864"/>
          </a:xfrm>
        </p:spPr>
        <p:txBody>
          <a:bodyPr vert="horz" lIns="0" tIns="360000" rIns="0" bIns="0" rtlCol="0" anchor="t">
            <a:noAutofit/>
          </a:bodyPr>
          <a:lstStyle/>
          <a:p>
            <a:r>
              <a:rPr lang="en-US" dirty="0" err="1"/>
              <a:t>Ambities</a:t>
            </a:r>
            <a:r>
              <a:rPr lang="en-US" dirty="0"/>
              <a:t> en </a:t>
            </a:r>
            <a:r>
              <a:rPr lang="en-US" dirty="0" err="1"/>
              <a:t>opgaven</a:t>
            </a:r>
            <a:r>
              <a:rPr lang="en-US" dirty="0"/>
              <a:t> voor 2030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zeer</a:t>
            </a:r>
            <a:r>
              <a:rPr lang="en-US" dirty="0"/>
              <a:t> </a:t>
            </a:r>
            <a:r>
              <a:rPr lang="en-US" dirty="0" err="1"/>
              <a:t>fors</a:t>
            </a:r>
            <a:r>
              <a:rPr lang="en-US" dirty="0"/>
              <a:t> en de </a:t>
            </a:r>
            <a:r>
              <a:rPr lang="en-US" dirty="0" err="1"/>
              <a:t>noodzaak</a:t>
            </a:r>
            <a:r>
              <a:rPr lang="en-US" dirty="0"/>
              <a:t> tot </a:t>
            </a:r>
            <a:r>
              <a:rPr lang="en-US" dirty="0" err="1"/>
              <a:t>aanpassingen</a:t>
            </a:r>
            <a:r>
              <a:rPr lang="en-US" dirty="0"/>
              <a:t> </a:t>
            </a:r>
            <a:r>
              <a:rPr lang="en-US" dirty="0" err="1"/>
              <a:t>wordt</a:t>
            </a:r>
            <a:r>
              <a:rPr lang="en-US" dirty="0"/>
              <a:t> </a:t>
            </a:r>
            <a:r>
              <a:rPr lang="en-US" b="1" dirty="0" err="1"/>
              <a:t>urgenter</a:t>
            </a: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r>
              <a:rPr lang="en-US" dirty="0" err="1"/>
              <a:t>Complexe</a:t>
            </a:r>
            <a:r>
              <a:rPr lang="en-US" dirty="0"/>
              <a:t> </a:t>
            </a:r>
            <a:r>
              <a:rPr lang="en-US" dirty="0" err="1"/>
              <a:t>verwevenheid</a:t>
            </a:r>
            <a:r>
              <a:rPr lang="en-US" dirty="0"/>
              <a:t> van </a:t>
            </a:r>
            <a:r>
              <a:rPr lang="en-US" dirty="0" err="1"/>
              <a:t>opgaven</a:t>
            </a:r>
            <a:r>
              <a:rPr lang="en-US" dirty="0"/>
              <a:t>, </a:t>
            </a:r>
            <a:r>
              <a:rPr lang="en-US" dirty="0" err="1"/>
              <a:t>sectoren</a:t>
            </a:r>
            <a:r>
              <a:rPr lang="en-US" dirty="0"/>
              <a:t>, </a:t>
            </a:r>
            <a:r>
              <a:rPr lang="en-US" dirty="0" err="1"/>
              <a:t>partijen</a:t>
            </a:r>
            <a:r>
              <a:rPr lang="en-US" dirty="0"/>
              <a:t> en </a:t>
            </a:r>
            <a:r>
              <a:rPr lang="en-US" dirty="0" err="1"/>
              <a:t>belangen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Systeem</a:t>
            </a:r>
            <a:r>
              <a:rPr lang="en-US" dirty="0"/>
              <a:t> </a:t>
            </a:r>
            <a:r>
              <a:rPr lang="en-US" dirty="0" err="1"/>
              <a:t>staat</a:t>
            </a:r>
            <a:r>
              <a:rPr lang="en-US" dirty="0"/>
              <a:t> </a:t>
            </a:r>
            <a:r>
              <a:rPr lang="en-US" dirty="0" err="1"/>
              <a:t>onder</a:t>
            </a:r>
            <a:r>
              <a:rPr lang="en-US" dirty="0"/>
              <a:t> </a:t>
            </a:r>
            <a:r>
              <a:rPr lang="en-US" dirty="0" err="1"/>
              <a:t>druk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vraagt</a:t>
            </a:r>
            <a:r>
              <a:rPr lang="en-US" dirty="0"/>
              <a:t> om diverse </a:t>
            </a:r>
            <a:r>
              <a:rPr lang="en-US" dirty="0" err="1"/>
              <a:t>aanpassingen</a:t>
            </a:r>
            <a:r>
              <a:rPr lang="en-US" dirty="0"/>
              <a:t> ….. 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moet</a:t>
            </a:r>
            <a:r>
              <a:rPr lang="en-US" dirty="0"/>
              <a:t> steeds </a:t>
            </a:r>
            <a:r>
              <a:rPr lang="en-US" b="1" dirty="0" err="1"/>
              <a:t>sneller</a:t>
            </a:r>
            <a:r>
              <a:rPr lang="en-US" b="1" dirty="0"/>
              <a:t> </a:t>
            </a: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/>
              <a:t>gevolg</a:t>
            </a:r>
            <a:r>
              <a:rPr lang="en-US" dirty="0"/>
              <a:t> van:</a:t>
            </a:r>
          </a:p>
          <a:p>
            <a:pPr marL="541020" lvl="8">
              <a:buFontTx/>
              <a:buChar char="-"/>
            </a:pPr>
            <a:r>
              <a:rPr lang="en-US" dirty="0"/>
              <a:t>Wet- en </a:t>
            </a:r>
            <a:r>
              <a:rPr lang="en-US" dirty="0" err="1"/>
              <a:t>regelgeving</a:t>
            </a:r>
            <a:endParaRPr lang="en-US" dirty="0">
              <a:cs typeface="Arial"/>
            </a:endParaRPr>
          </a:p>
          <a:p>
            <a:pPr marL="541020" lvl="8">
              <a:buFontTx/>
              <a:buChar char="-"/>
            </a:pPr>
            <a:r>
              <a:rPr lang="en-US" dirty="0" err="1"/>
              <a:t>Invloed</a:t>
            </a:r>
            <a:r>
              <a:rPr lang="en-US" dirty="0"/>
              <a:t> van burgers</a:t>
            </a:r>
            <a:endParaRPr lang="en-US" dirty="0">
              <a:cs typeface="Arial"/>
            </a:endParaRPr>
          </a:p>
          <a:p>
            <a:pPr marL="541020" lvl="8">
              <a:buFontTx/>
              <a:buChar char="-"/>
            </a:pPr>
            <a:r>
              <a:rPr lang="en-US" dirty="0" err="1"/>
              <a:t>Financieel</a:t>
            </a:r>
            <a:r>
              <a:rPr lang="en-US" dirty="0"/>
              <a:t> </a:t>
            </a:r>
            <a:r>
              <a:rPr lang="en-US" dirty="0" err="1"/>
              <a:t>systeem</a:t>
            </a:r>
            <a:endParaRPr lang="en-US" dirty="0">
              <a:cs typeface="Arial"/>
            </a:endParaRPr>
          </a:p>
          <a:p>
            <a:pPr marL="541020" lvl="8">
              <a:buFontTx/>
              <a:buChar char="-"/>
            </a:pPr>
            <a:r>
              <a:rPr lang="en-US" dirty="0"/>
              <a:t>Technologie</a:t>
            </a:r>
          </a:p>
          <a:p>
            <a:pPr marL="541020" lvl="8">
              <a:buClr>
                <a:srgbClr val="B0C5D0"/>
              </a:buClr>
              <a:buFontTx/>
              <a:buChar char="-"/>
            </a:pPr>
            <a:endParaRPr lang="en-US" dirty="0"/>
          </a:p>
          <a:p>
            <a:r>
              <a:rPr lang="en-US" dirty="0"/>
              <a:t>Impact in het </a:t>
            </a:r>
            <a:r>
              <a:rPr lang="en-US" dirty="0" err="1"/>
              <a:t>kwadraat</a:t>
            </a:r>
            <a:r>
              <a:rPr lang="en-US" dirty="0"/>
              <a:t> – met </a:t>
            </a:r>
            <a:r>
              <a:rPr lang="en-US" dirty="0" err="1"/>
              <a:t>onzekerheid</a:t>
            </a:r>
            <a:r>
              <a:rPr lang="en-US" dirty="0"/>
              <a:t>	</a:t>
            </a:r>
          </a:p>
          <a:p>
            <a:pPr marL="177800" lvl="1" indent="0">
              <a:buNone/>
            </a:pPr>
            <a:endParaRPr lang="en-US" dirty="0"/>
          </a:p>
          <a:p>
            <a:pPr marL="177800" lvl="1" indent="0">
              <a:buNone/>
            </a:pPr>
            <a:endParaRPr lang="nl-NL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02EAD85-6ED2-4430-A4EC-8B9581E86F8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De </a:t>
            </a:r>
            <a:r>
              <a:rPr lang="en-US" dirty="0" err="1"/>
              <a:t>vleugelslag</a:t>
            </a:r>
            <a:r>
              <a:rPr lang="en-US" dirty="0"/>
              <a:t> van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vlinder</a:t>
            </a:r>
            <a:endParaRPr lang="nl-NL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850C0B2-8714-4BB3-9E62-93B800D9A26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D8E666CC-5E43-47D5-8BC2-CC5664457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nl-NL" noProof="0" smtClean="0"/>
              <a:t>12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3101920706"/>
      </p:ext>
    </p:extLst>
  </p:cSld>
  <p:clrMapOvr>
    <a:masterClrMapping/>
  </p:clrMapOvr>
  <p:transition spd="slow"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D1E7814-E217-40EA-A68F-502F0C75CFB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6ABCFA2-3E70-42A8-8908-BF8F3EC2B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toekomstbehendigheid</a:t>
            </a:r>
          </a:p>
        </p:txBody>
      </p:sp>
      <p:sp>
        <p:nvSpPr>
          <p:cNvPr id="4" name="Vertical Text Placeholder 3">
            <a:extLst>
              <a:ext uri="{FF2B5EF4-FFF2-40B4-BE49-F238E27FC236}">
                <a16:creationId xmlns:a16="http://schemas.microsoft.com/office/drawing/2014/main" id="{6754BCF6-EDA3-46C9-B1AE-46BB444C32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horz" lIns="0" tIns="360000" rIns="0" bIns="0" rtlCol="0" anchor="t">
            <a:noAutofit/>
          </a:bodyPr>
          <a:lstStyle/>
          <a:p>
            <a:pPr marL="0" indent="0">
              <a:buNone/>
            </a:pPr>
            <a:r>
              <a:rPr lang="nl-NL" i="1" dirty="0"/>
              <a:t>Onverwachte gebeurtenissen zorgen voor grote gevolgen!</a:t>
            </a:r>
          </a:p>
          <a:p>
            <a:endParaRPr lang="nl-NL" dirty="0"/>
          </a:p>
          <a:p>
            <a:pPr marL="0" indent="0">
              <a:buNone/>
            </a:pPr>
            <a:r>
              <a:rPr lang="nl-NL" dirty="0"/>
              <a:t>Extreme weersinvloeden: </a:t>
            </a:r>
          </a:p>
          <a:p>
            <a:r>
              <a:rPr lang="nl-NL" dirty="0"/>
              <a:t>Extreme droogte</a:t>
            </a:r>
            <a:endParaRPr lang="nl-NL" dirty="0">
              <a:cs typeface="Arial"/>
            </a:endParaRPr>
          </a:p>
          <a:p>
            <a:r>
              <a:rPr lang="nl-NL" dirty="0"/>
              <a:t>Overstromingen</a:t>
            </a:r>
            <a:endParaRPr lang="nl-NL" dirty="0">
              <a:cs typeface="Arial"/>
            </a:endParaRP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Effecten van oorlog en energieonzekerheid Europa:</a:t>
            </a:r>
            <a:endParaRPr lang="nl-NL" dirty="0">
              <a:cs typeface="Arial"/>
            </a:endParaRPr>
          </a:p>
          <a:p>
            <a:r>
              <a:rPr lang="nl-NL" dirty="0"/>
              <a:t>Versnelde transitie van gas af </a:t>
            </a:r>
            <a:endParaRPr lang="nl-NL" dirty="0">
              <a:cs typeface="Arial"/>
            </a:endParaRPr>
          </a:p>
          <a:p>
            <a:r>
              <a:rPr lang="nl-NL" dirty="0"/>
              <a:t>CO</a:t>
            </a:r>
            <a:r>
              <a:rPr lang="nl-NL" baseline="-25000" dirty="0"/>
              <a:t>2 </a:t>
            </a:r>
            <a:r>
              <a:rPr lang="nl-NL" dirty="0"/>
              <a:t>-budget tekort voor kolencentrales</a:t>
            </a:r>
          </a:p>
          <a:p>
            <a:r>
              <a:rPr lang="nl-NL" dirty="0"/>
              <a:t>Woningbouwruimte als oplossing CO</a:t>
            </a:r>
            <a:r>
              <a:rPr lang="nl-NL" baseline="-25000" dirty="0"/>
              <a:t>2 </a:t>
            </a:r>
            <a:r>
              <a:rPr lang="nl-NL" dirty="0"/>
              <a:t>(</a:t>
            </a:r>
            <a:r>
              <a:rPr lang="nl-NL" dirty="0" err="1"/>
              <a:t>biobased</a:t>
            </a:r>
            <a:r>
              <a:rPr lang="nl-NL" dirty="0"/>
              <a:t> bouwen)</a:t>
            </a:r>
          </a:p>
          <a:p>
            <a:r>
              <a:rPr lang="nl-NL" dirty="0"/>
              <a:t>Meer stikstofruimte en een nieuwe bouwcultuur</a:t>
            </a:r>
            <a:endParaRPr lang="nl-NL" dirty="0">
              <a:cs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7E1C92-7B6B-4C63-A409-06AE188E6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nl-NL" noProof="0" smtClean="0"/>
              <a:t>13</a:t>
            </a:fld>
            <a:endParaRPr lang="nl-NL" noProof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4F3EFFD-E05E-4D5C-BDC4-BC8FE198AD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De vleugelslag van een vlinder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294499D-86B1-4EF3-BAE6-2B34B22B339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3FB2F3DB-6E54-44C3-AA5F-E5F24920C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999" y="2185345"/>
            <a:ext cx="5400001" cy="3813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971465"/>
      </p:ext>
    </p:extLst>
  </p:cSld>
  <p:clrMapOvr>
    <a:masterClrMapping/>
  </p:clrMapOvr>
  <p:transition spd="slow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476DB83-4C56-40C6-827D-D30A7C80A82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9C84ED3-5FC8-452B-B7D8-1D8E328C0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toekomstbehendigheid</a:t>
            </a:r>
          </a:p>
        </p:txBody>
      </p:sp>
      <p:sp>
        <p:nvSpPr>
          <p:cNvPr id="4" name="Vertical Text Placeholder 3">
            <a:extLst>
              <a:ext uri="{FF2B5EF4-FFF2-40B4-BE49-F238E27FC236}">
                <a16:creationId xmlns:a16="http://schemas.microsoft.com/office/drawing/2014/main" id="{6C5F7232-417B-43D4-BF3C-DE76EFC716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20000" y="1878341"/>
            <a:ext cx="11472000" cy="4259657"/>
          </a:xfrm>
        </p:spPr>
        <p:txBody>
          <a:bodyPr vert="horz" lIns="0" tIns="360000" rIns="0" bIns="0" rtlCol="0" anchor="t">
            <a:noAutofit/>
          </a:bodyPr>
          <a:lstStyle/>
          <a:p>
            <a:r>
              <a:rPr lang="nl-NL" dirty="0"/>
              <a:t>Van collectief urgentiebesef tot individuele actie</a:t>
            </a:r>
          </a:p>
          <a:p>
            <a:endParaRPr lang="nl-NL" dirty="0"/>
          </a:p>
          <a:p>
            <a:r>
              <a:rPr lang="nl-NL" dirty="0"/>
              <a:t>Toekomstbehendigheid vraagt om regie en het nemen van verantwoordelijkheid (leiderschap)</a:t>
            </a:r>
            <a:endParaRPr lang="nl-NL" dirty="0">
              <a:cs typeface="Arial"/>
            </a:endParaRPr>
          </a:p>
          <a:p>
            <a:endParaRPr lang="nl-NL" dirty="0"/>
          </a:p>
          <a:p>
            <a:r>
              <a:rPr lang="nl-NL" dirty="0"/>
              <a:t>Met oog voor het meenemen van alle partijen (</a:t>
            </a:r>
            <a:r>
              <a:rPr lang="nl-NL" dirty="0" err="1"/>
              <a:t>inclusiviteit</a:t>
            </a:r>
            <a:r>
              <a:rPr lang="nl-NL" dirty="0"/>
              <a:t>)</a:t>
            </a:r>
          </a:p>
          <a:p>
            <a:endParaRPr lang="nl-NL" dirty="0"/>
          </a:p>
          <a:p>
            <a:r>
              <a:rPr lang="nl-NL" dirty="0"/>
              <a:t>In samenspel met elkaar complexe uitdagingen oplossen – in veel domeinen een (bepalende) rol voor de technieksector</a:t>
            </a:r>
          </a:p>
          <a:p>
            <a:endParaRPr lang="nl-NL" dirty="0"/>
          </a:p>
          <a:p>
            <a:r>
              <a:rPr lang="nl-NL" dirty="0"/>
              <a:t>Cultuur &amp; </a:t>
            </a:r>
            <a:r>
              <a:rPr lang="nl-NL" dirty="0" err="1"/>
              <a:t>Mindset</a:t>
            </a:r>
            <a:r>
              <a:rPr lang="nl-NL" dirty="0"/>
              <a:t>: van belemmering naar kans</a:t>
            </a:r>
          </a:p>
          <a:p>
            <a:endParaRPr lang="nl-NL" dirty="0"/>
          </a:p>
          <a:p>
            <a:r>
              <a:rPr lang="nl-NL" dirty="0"/>
              <a:t>Er is meer dan genoeg werk waaraan de technieksector een bijdrage kan leveren!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2AA8C3-496F-4A4A-9A0D-B8676BE86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nl-NL" noProof="0" smtClean="0"/>
              <a:t>14</a:t>
            </a:fld>
            <a:endParaRPr lang="nl-NL" noProof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6D8ED2B-CF99-4A94-AE88-14E31644B3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De vleugelslag van een vlinder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FB9472A-A82F-4D61-A40A-D9F6A28D17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17349913"/>
      </p:ext>
    </p:extLst>
  </p:cSld>
  <p:clrMapOvr>
    <a:masterClrMapping/>
  </p:clrMapOvr>
  <p:transition spd="slow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E66961-9067-4A4F-944D-B327ADFA6E0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6068C4C3-4B0E-4F20-AA09-A2CF9F481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E94190"/>
                </a:solidFill>
                <a:cs typeface="Arial"/>
              </a:rPr>
              <a:t>Overal en altijd energie</a:t>
            </a:r>
            <a:endParaRPr lang="nl-NL" dirty="0"/>
          </a:p>
        </p:txBody>
      </p:sp>
      <p:sp>
        <p:nvSpPr>
          <p:cNvPr id="2" name="Vertical Text Placeholder 1">
            <a:extLst>
              <a:ext uri="{FF2B5EF4-FFF2-40B4-BE49-F238E27FC236}">
                <a16:creationId xmlns:a16="http://schemas.microsoft.com/office/drawing/2014/main" id="{16E178D1-2799-495B-9A2A-3FAE29D98C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lvl="1"/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F05004-EB4A-4825-BED6-2B7A5BDC7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nl-NL" noProof="0" smtClean="0"/>
              <a:t>15</a:t>
            </a:fld>
            <a:endParaRPr lang="nl-NL" noProof="0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CFF1530-6AE9-4797-816C-B472D84937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/>
              <a:t>Samen in transitie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D181FE-1F3D-469C-AD19-EACB3694DA8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CBD95EA-33B4-4A3F-ADA7-F699133E38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2306" y="2047228"/>
            <a:ext cx="5817141" cy="4450771"/>
          </a:xfrm>
          <a:prstGeom prst="rect">
            <a:avLst/>
          </a:prstGeom>
        </p:spPr>
      </p:pic>
      <p:pic>
        <p:nvPicPr>
          <p:cNvPr id="8" name="Afbeelding 7" descr="Afbeelding met metaalgoed, speelgoed, ketting&#10;&#10;Automatisch gegenereerde beschrijving">
            <a:extLst>
              <a:ext uri="{FF2B5EF4-FFF2-40B4-BE49-F238E27FC236}">
                <a16:creationId xmlns:a16="http://schemas.microsoft.com/office/drawing/2014/main" id="{2C8EB72E-5ED4-48F0-9A68-2C9650BE90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96" y="5227567"/>
            <a:ext cx="1514557" cy="115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556452"/>
      </p:ext>
    </p:extLst>
  </p:cSld>
  <p:clrMapOvr>
    <a:masterClrMapping/>
  </p:clrMapOvr>
  <p:transition spd="slow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114771-F734-4EF5-8133-72B7C88946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D9A6945-DB7D-4E99-B4A3-37B68DC3D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E94190"/>
                </a:solidFill>
                <a:cs typeface="Arial"/>
              </a:rPr>
              <a:t>Overal en altijd energie</a:t>
            </a:r>
          </a:p>
        </p:txBody>
      </p:sp>
      <p:sp>
        <p:nvSpPr>
          <p:cNvPr id="4" name="Vertical Text Placeholder 3">
            <a:extLst>
              <a:ext uri="{FF2B5EF4-FFF2-40B4-BE49-F238E27FC236}">
                <a16:creationId xmlns:a16="http://schemas.microsoft.com/office/drawing/2014/main" id="{59875AE7-C3C1-48B9-B75C-E90FC8BA1D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20000" y="1878342"/>
            <a:ext cx="7003762" cy="3927864"/>
          </a:xfrm>
        </p:spPr>
        <p:txBody>
          <a:bodyPr vert="horz" lIns="0" tIns="360000" rIns="0" bIns="0" rtlCol="0" anchor="t">
            <a:noAutofit/>
          </a:bodyPr>
          <a:lstStyle/>
          <a:p>
            <a:pPr marL="0" indent="0">
              <a:buNone/>
            </a:pPr>
            <a:r>
              <a:rPr lang="nl-NL" i="1" dirty="0"/>
              <a:t>“De verbouwing van Nederland”</a:t>
            </a:r>
          </a:p>
          <a:p>
            <a:pPr marL="0" indent="0">
              <a:buNone/>
            </a:pPr>
            <a:endParaRPr lang="nl-NL" dirty="0"/>
          </a:p>
          <a:p>
            <a:pPr>
              <a:buClr>
                <a:srgbClr val="E94190"/>
              </a:buClr>
            </a:pPr>
            <a:r>
              <a:rPr lang="nl-NL" dirty="0"/>
              <a:t>2030 als eerste mijlpaal </a:t>
            </a:r>
          </a:p>
          <a:p>
            <a:pPr>
              <a:buClr>
                <a:srgbClr val="E94190"/>
              </a:buClr>
            </a:pPr>
            <a:endParaRPr lang="nl-NL" dirty="0">
              <a:cs typeface="Arial"/>
            </a:endParaRPr>
          </a:p>
          <a:p>
            <a:pPr>
              <a:buClr>
                <a:srgbClr val="E94190"/>
              </a:buClr>
            </a:pPr>
            <a:r>
              <a:rPr lang="nl-NL" dirty="0"/>
              <a:t>Energie als veelkoppige uitdaging – in alle sectoren van de samenleving</a:t>
            </a:r>
          </a:p>
          <a:p>
            <a:pPr>
              <a:buClr>
                <a:srgbClr val="E94190"/>
              </a:buClr>
            </a:pPr>
            <a:endParaRPr lang="nl-NL" dirty="0">
              <a:cs typeface="Arial"/>
            </a:endParaRPr>
          </a:p>
          <a:p>
            <a:pPr>
              <a:buClr>
                <a:srgbClr val="E94190"/>
              </a:buClr>
            </a:pPr>
            <a:r>
              <a:rPr lang="nl-NL" dirty="0"/>
              <a:t>Complexe mix van centraal en decentraal</a:t>
            </a:r>
          </a:p>
          <a:p>
            <a:pPr>
              <a:buClr>
                <a:srgbClr val="E94190"/>
              </a:buClr>
            </a:pPr>
            <a:endParaRPr lang="nl-NL" dirty="0">
              <a:cs typeface="Arial"/>
            </a:endParaRPr>
          </a:p>
          <a:p>
            <a:pPr>
              <a:buClr>
                <a:srgbClr val="E94190"/>
              </a:buClr>
            </a:pPr>
            <a:r>
              <a:rPr lang="nl-NL" dirty="0"/>
              <a:t>Uitdaging in planning, planologie en geopolitiek</a:t>
            </a:r>
          </a:p>
          <a:p>
            <a:pPr>
              <a:buClr>
                <a:srgbClr val="E94190"/>
              </a:buClr>
            </a:pPr>
            <a:endParaRPr lang="nl-NL" dirty="0">
              <a:cs typeface="Arial"/>
            </a:endParaRPr>
          </a:p>
          <a:p>
            <a:pPr>
              <a:buClr>
                <a:srgbClr val="E94190"/>
              </a:buClr>
            </a:pPr>
            <a:r>
              <a:rPr lang="nl-NL" dirty="0"/>
              <a:t>De prijs van energie en duurzaamheid</a:t>
            </a:r>
            <a:endParaRPr lang="nl-NL" dirty="0">
              <a:cs typeface="Arial"/>
            </a:endParaRPr>
          </a:p>
          <a:p>
            <a:endParaRPr lang="nl-NL" sz="1800" dirty="0"/>
          </a:p>
          <a:p>
            <a:endParaRPr lang="nl-NL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3BC56B3-62CB-425E-A7A0-AABFBF9BC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nl-NL" noProof="0" smtClean="0"/>
              <a:t>16</a:t>
            </a:fld>
            <a:endParaRPr lang="nl-NL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C2E4F86-17FE-4B84-A824-BBAAB9B1E5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Samen in transitie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97E8208-AFD8-4C8F-B187-AF41F121C7A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30448579"/>
      </p:ext>
    </p:extLst>
  </p:cSld>
  <p:clrMapOvr>
    <a:masterClrMapping/>
  </p:clrMapOvr>
  <p:transition spd="slow"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83F9A63E-505B-4EF6-9EF3-D9892B4026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F5EAEFE-6235-45CE-9197-82D51E62F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E94190"/>
                </a:solidFill>
                <a:cs typeface="Arial"/>
              </a:rPr>
              <a:t>Overal en altijd energie</a:t>
            </a:r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9F1504A0-ECD5-4E35-B950-61CCDA6DBB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0748" y="1934636"/>
            <a:ext cx="6060333" cy="4923364"/>
          </a:xfrm>
          <a:prstGeom prst="rect">
            <a:avLst/>
          </a:prstGeom>
        </p:spPr>
      </p:pic>
      <p:sp>
        <p:nvSpPr>
          <p:cNvPr id="4" name="Tijdelijke aanduiding voor verticale tekst 3">
            <a:extLst>
              <a:ext uri="{FF2B5EF4-FFF2-40B4-BE49-F238E27FC236}">
                <a16:creationId xmlns:a16="http://schemas.microsoft.com/office/drawing/2014/main" id="{9B58D195-52BC-4578-8E17-D0DD1BB71E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A87B4B6-BAA4-42B4-829C-325087B68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nl-NL" noProof="0" smtClean="0"/>
              <a:t>17</a:t>
            </a:fld>
            <a:endParaRPr lang="nl-NL" noProof="0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D86DB4D9-EF40-44DC-9B13-E0A90927E4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Samen in transitie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EFB6974C-9754-4FC3-B744-56B92EB088F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02333429"/>
      </p:ext>
    </p:extLst>
  </p:cSld>
  <p:clrMapOvr>
    <a:masterClrMapping/>
  </p:clrMapOvr>
  <p:transition spd="slow"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E66961-9067-4A4F-944D-B327ADFA6E0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6068C4C3-4B0E-4F20-AA09-A2CF9F481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E94190"/>
                </a:solidFill>
                <a:cs typeface="Arial"/>
              </a:rPr>
              <a:t>Overal en altijd energie</a:t>
            </a:r>
            <a:endParaRPr lang="nl-NL" dirty="0"/>
          </a:p>
        </p:txBody>
      </p:sp>
      <p:sp>
        <p:nvSpPr>
          <p:cNvPr id="2" name="Vertical Text Placeholder 1">
            <a:extLst>
              <a:ext uri="{FF2B5EF4-FFF2-40B4-BE49-F238E27FC236}">
                <a16:creationId xmlns:a16="http://schemas.microsoft.com/office/drawing/2014/main" id="{16E178D1-2799-495B-9A2A-3FAE29D98C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horz" lIns="0" tIns="360000" rIns="0" bIns="0" rtlCol="0" anchor="t">
            <a:noAutofit/>
          </a:bodyPr>
          <a:lstStyle/>
          <a:p>
            <a:pPr>
              <a:buClr>
                <a:srgbClr val="E94190"/>
              </a:buClr>
            </a:pPr>
            <a:r>
              <a:rPr lang="nl-NL" dirty="0"/>
              <a:t>Wet- en regelgeving geven richting en tempo aan naar 2030 </a:t>
            </a:r>
          </a:p>
          <a:p>
            <a:endParaRPr lang="nl-NL" dirty="0"/>
          </a:p>
          <a:p>
            <a:pPr>
              <a:buClr>
                <a:srgbClr val="E94190"/>
              </a:buClr>
            </a:pPr>
            <a:r>
              <a:rPr lang="nl-NL" dirty="0"/>
              <a:t>Technologische ontwikkelingen lossen niet alles op: </a:t>
            </a:r>
          </a:p>
          <a:p>
            <a:pPr lvl="1">
              <a:buFontTx/>
              <a:buChar char="-"/>
            </a:pPr>
            <a:r>
              <a:rPr lang="nl-NL" dirty="0"/>
              <a:t>(nog) geen nieuwe kernenergie in 2030</a:t>
            </a:r>
          </a:p>
          <a:p>
            <a:pPr lvl="1">
              <a:buFontTx/>
              <a:buChar char="-"/>
            </a:pPr>
            <a:r>
              <a:rPr lang="nl-NL" dirty="0"/>
              <a:t>Waterstof beperkt beschikbaar; maar niet voor iedereen </a:t>
            </a:r>
            <a:endParaRPr lang="nl-NL">
              <a:cs typeface="Arial"/>
            </a:endParaRPr>
          </a:p>
          <a:p>
            <a:pPr marL="177800" lvl="1" indent="0">
              <a:buClr>
                <a:srgbClr val="004970"/>
              </a:buClr>
              <a:buFontTx/>
              <a:buNone/>
            </a:pPr>
            <a:endParaRPr lang="nl-NL" dirty="0">
              <a:cs typeface="Arial"/>
            </a:endParaRPr>
          </a:p>
          <a:p>
            <a:pPr>
              <a:buClr>
                <a:srgbClr val="E94190"/>
              </a:buClr>
            </a:pPr>
            <a:r>
              <a:rPr lang="nl-NL" dirty="0"/>
              <a:t>Grote maatschappelijke implicaties van de energietransitie:	</a:t>
            </a:r>
          </a:p>
          <a:p>
            <a:pPr lvl="1">
              <a:buFontTx/>
              <a:buChar char="-"/>
            </a:pPr>
            <a:r>
              <a:rPr lang="nl-NL" dirty="0"/>
              <a:t>Milieu-, Economische, Sociaal-Maatschappelijke en Ruimtelijke effecten</a:t>
            </a:r>
          </a:p>
          <a:p>
            <a:pPr lvl="1">
              <a:buFontTx/>
              <a:buChar char="-"/>
            </a:pPr>
            <a:r>
              <a:rPr lang="nl-NL" dirty="0"/>
              <a:t>Vele rollen voor overheden, bedrijven en burgers</a:t>
            </a:r>
          </a:p>
          <a:p>
            <a:pPr lvl="1">
              <a:buFontTx/>
              <a:buChar char="-"/>
            </a:pPr>
            <a:r>
              <a:rPr lang="nl-NL" dirty="0"/>
              <a:t>Inclusieve transitie</a:t>
            </a:r>
          </a:p>
          <a:p>
            <a:pPr lvl="1"/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F05004-EB4A-4825-BED6-2B7A5BDC7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nl-NL" noProof="0" smtClean="0"/>
              <a:t>18</a:t>
            </a:fld>
            <a:endParaRPr lang="nl-NL" noProof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CFF1530-6AE9-4797-816C-B472D84937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Samen in transitie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D181FE-1F3D-469C-AD19-EACB3694DA8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39352835"/>
      </p:ext>
    </p:extLst>
  </p:cSld>
  <p:clrMapOvr>
    <a:masterClrMapping/>
  </p:clrMapOvr>
  <p:transition spd="slow"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86FFB390-FC9B-402D-873A-AC108C8494D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B0E4896-5552-4646-84B3-6E69D0133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E94190"/>
                </a:solidFill>
                <a:cs typeface="Arial"/>
              </a:rPr>
              <a:t>Overal en altijd energie</a:t>
            </a:r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397820F9-E5F3-40F9-9753-31360B0CF3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6927" y="1878340"/>
            <a:ext cx="8537368" cy="4588834"/>
          </a:xfrm>
          <a:prstGeom prst="rect">
            <a:avLst/>
          </a:prstGeom>
        </p:spPr>
      </p:pic>
      <p:sp>
        <p:nvSpPr>
          <p:cNvPr id="4" name="Tijdelijke aanduiding voor verticale tekst 3">
            <a:extLst>
              <a:ext uri="{FF2B5EF4-FFF2-40B4-BE49-F238E27FC236}">
                <a16:creationId xmlns:a16="http://schemas.microsoft.com/office/drawing/2014/main" id="{15161851-49D7-463F-90C4-47A5F62DBC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0" indent="0">
              <a:buNone/>
            </a:pPr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BF9F65F-1595-4AD3-B115-1812CED73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nl-NL" noProof="0" smtClean="0"/>
              <a:t>19</a:t>
            </a:fld>
            <a:endParaRPr lang="nl-NL" noProof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C8BAA3D0-AF87-47E3-AACA-51E8E2C1367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B65E171C-9A76-4362-8DFB-8E5F6150BF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138" y="1120775"/>
            <a:ext cx="9720262" cy="193675"/>
          </a:xfrm>
        </p:spPr>
        <p:txBody>
          <a:bodyPr/>
          <a:lstStyle/>
          <a:p>
            <a:r>
              <a:rPr lang="nl-NL" dirty="0"/>
              <a:t>Samen in transitie</a:t>
            </a:r>
          </a:p>
        </p:txBody>
      </p:sp>
    </p:spTree>
    <p:extLst>
      <p:ext uri="{BB962C8B-B14F-4D97-AF65-F5344CB8AC3E}">
        <p14:creationId xmlns:p14="http://schemas.microsoft.com/office/powerpoint/2010/main" val="1983252809"/>
      </p:ext>
    </p:extLst>
  </p:cSld>
  <p:clrMapOvr>
    <a:masterClrMapping/>
  </p:clrMapOvr>
  <p:transition spd="slow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Afbeelding 46">
            <a:extLst>
              <a:ext uri="{FF2B5EF4-FFF2-40B4-BE49-F238E27FC236}">
                <a16:creationId xmlns:a16="http://schemas.microsoft.com/office/drawing/2014/main" id="{11855870-019D-4993-85BB-5A6C640997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" b="103"/>
          <a:stretch/>
        </p:blipFill>
        <p:spPr>
          <a:xfrm>
            <a:off x="8145868" y="440388"/>
            <a:ext cx="4046132" cy="5707537"/>
          </a:xfrm>
          <a:prstGeom prst="rect">
            <a:avLst/>
          </a:prstGeom>
        </p:spPr>
      </p:pic>
      <p:pic>
        <p:nvPicPr>
          <p:cNvPr id="43" name="Afbeelding 42" descr="Afbeelding met tekst&#10;&#10;Automatisch gegenereerde beschrijving">
            <a:extLst>
              <a:ext uri="{FF2B5EF4-FFF2-40B4-BE49-F238E27FC236}">
                <a16:creationId xmlns:a16="http://schemas.microsoft.com/office/drawing/2014/main" id="{1DE83252-DBEE-4E6B-A714-877D55F195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6" b="1"/>
          <a:stretch/>
        </p:blipFill>
        <p:spPr>
          <a:xfrm>
            <a:off x="4283895" y="440398"/>
            <a:ext cx="4029005" cy="5707527"/>
          </a:xfrm>
          <a:prstGeom prst="rect">
            <a:avLst/>
          </a:prstGeom>
        </p:spPr>
      </p:pic>
      <p:pic>
        <p:nvPicPr>
          <p:cNvPr id="37" name="Tijdelijke aanduiding voor afbeelding 36" descr="Afbeelding met kaart&#10;&#10;Automatisch gegenereerde beschrijving">
            <a:extLst>
              <a:ext uri="{FF2B5EF4-FFF2-40B4-BE49-F238E27FC236}">
                <a16:creationId xmlns:a16="http://schemas.microsoft.com/office/drawing/2014/main" id="{4A06BD11-45C0-4C94-90AB-DF4A32D41BE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" r="1" b="1"/>
          <a:stretch/>
        </p:blipFill>
        <p:spPr>
          <a:xfrm>
            <a:off x="100645" y="440388"/>
            <a:ext cx="4012654" cy="570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07568"/>
      </p:ext>
    </p:extLst>
  </p:cSld>
  <p:clrMapOvr>
    <a:masterClrMapping/>
  </p:clrMapOvr>
  <p:transition spd="slow"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E66961-9067-4A4F-944D-B327ADFA6E0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6068C4C3-4B0E-4F20-AA09-A2CF9F481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E94190"/>
                </a:solidFill>
                <a:cs typeface="Arial"/>
              </a:rPr>
              <a:t>Overal en altijd energie</a:t>
            </a:r>
            <a:endParaRPr lang="nl-NL" dirty="0"/>
          </a:p>
        </p:txBody>
      </p:sp>
      <p:sp>
        <p:nvSpPr>
          <p:cNvPr id="2" name="Vertical Text Placeholder 1">
            <a:extLst>
              <a:ext uri="{FF2B5EF4-FFF2-40B4-BE49-F238E27FC236}">
                <a16:creationId xmlns:a16="http://schemas.microsoft.com/office/drawing/2014/main" id="{16E178D1-2799-495B-9A2A-3FAE29D98C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lvl="5" indent="-177800"/>
            <a:r>
              <a:rPr lang="nl-NL" dirty="0">
                <a:solidFill>
                  <a:srgbClr val="E94190"/>
                </a:solidFill>
              </a:rPr>
              <a:t>Impact voor de technieksector</a:t>
            </a:r>
          </a:p>
          <a:p>
            <a:pPr lvl="1">
              <a:buClr>
                <a:srgbClr val="E94190"/>
              </a:buClr>
            </a:pPr>
            <a:r>
              <a:rPr lang="nl-NL" dirty="0"/>
              <a:t>Behoefte aan inzicht en advies</a:t>
            </a:r>
          </a:p>
          <a:p>
            <a:pPr>
              <a:buClr>
                <a:srgbClr val="E94190"/>
              </a:buClr>
            </a:pPr>
            <a:endParaRPr lang="nl-NL" dirty="0"/>
          </a:p>
          <a:p>
            <a:pPr lvl="1">
              <a:buClr>
                <a:srgbClr val="E94190"/>
              </a:buClr>
            </a:pPr>
            <a:r>
              <a:rPr lang="nl-NL" dirty="0"/>
              <a:t>Groeipad met kennis en vaardigheden</a:t>
            </a:r>
          </a:p>
          <a:p>
            <a:pPr>
              <a:buClr>
                <a:srgbClr val="E94190"/>
              </a:buClr>
            </a:pPr>
            <a:endParaRPr lang="nl-NL" dirty="0"/>
          </a:p>
          <a:p>
            <a:pPr lvl="1">
              <a:buClr>
                <a:srgbClr val="E94190"/>
              </a:buClr>
            </a:pPr>
            <a:r>
              <a:rPr lang="nl-NL" dirty="0"/>
              <a:t>Digitalisering als randvoorwaarde</a:t>
            </a:r>
          </a:p>
          <a:p>
            <a:pPr>
              <a:buClr>
                <a:srgbClr val="E94190"/>
              </a:buClr>
            </a:pPr>
            <a:endParaRPr lang="nl-NL" dirty="0"/>
          </a:p>
          <a:p>
            <a:pPr lvl="1">
              <a:buClr>
                <a:srgbClr val="E94190"/>
              </a:buClr>
            </a:pPr>
            <a:r>
              <a:rPr lang="nl-NL" dirty="0"/>
              <a:t>Andere vaardigheden en rollen gevraagd door overheden, bedrijven en burgers</a:t>
            </a:r>
          </a:p>
          <a:p>
            <a:pPr>
              <a:buFontTx/>
              <a:buChar char="-"/>
            </a:pPr>
            <a:endParaRPr lang="nl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F05004-EB4A-4825-BED6-2B7A5BDC7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nl-NL" noProof="0" smtClean="0"/>
              <a:t>20</a:t>
            </a:fld>
            <a:endParaRPr lang="nl-NL" noProof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CFF1530-6AE9-4797-816C-B472D84937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Samen in transitie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D181FE-1F3D-469C-AD19-EACB3694DA8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55433159"/>
      </p:ext>
    </p:extLst>
  </p:cSld>
  <p:clrMapOvr>
    <a:masterClrMapping/>
  </p:clrMapOvr>
  <p:transition spd="slow"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3399A9C3-80F1-4408-B1EC-E0B9365E01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3DC3448-044B-4BB8-8D46-8755CBCFD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E94190"/>
                </a:solidFill>
                <a:cs typeface="Arial"/>
              </a:rPr>
              <a:t>Overal en altijd energie</a:t>
            </a:r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9A8BD47D-46AC-4421-AF5B-2BF6939CC4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577" y="2053366"/>
            <a:ext cx="10576637" cy="4190302"/>
          </a:xfrm>
          <a:prstGeom prst="rect">
            <a:avLst/>
          </a:prstGeom>
        </p:spPr>
      </p:pic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2AD3133-079D-4461-84C4-F99305C57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nl-NL" noProof="0" smtClean="0"/>
              <a:t>21</a:t>
            </a:fld>
            <a:endParaRPr lang="nl-NL" noProof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EA553130-194C-4E5F-B83A-65B78D92331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F803D89E-5AE5-47F9-9810-7CD0FB88E6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138" y="1120775"/>
            <a:ext cx="9720262" cy="193675"/>
          </a:xfrm>
        </p:spPr>
        <p:txBody>
          <a:bodyPr/>
          <a:lstStyle/>
          <a:p>
            <a:r>
              <a:rPr lang="nl-NL" dirty="0"/>
              <a:t>Samen in transitie</a:t>
            </a:r>
          </a:p>
        </p:txBody>
      </p:sp>
    </p:spTree>
    <p:extLst>
      <p:ext uri="{BB962C8B-B14F-4D97-AF65-F5344CB8AC3E}">
        <p14:creationId xmlns:p14="http://schemas.microsoft.com/office/powerpoint/2010/main" val="1524859290"/>
      </p:ext>
    </p:extLst>
  </p:cSld>
  <p:clrMapOvr>
    <a:masterClrMapping/>
  </p:clrMapOvr>
  <p:transition spd="slow"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FD6B4B0-4D3D-468A-BA84-0054E6A985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73A54C-B166-4D6E-8BE7-D478E073B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solidFill>
                  <a:srgbClr val="008ECF"/>
                </a:solidFill>
              </a:rPr>
              <a:t>Gezond, Schoon en veilig</a:t>
            </a:r>
            <a:r>
              <a:rPr lang="nl-NL"/>
              <a:t>	</a:t>
            </a:r>
          </a:p>
        </p:txBody>
      </p:sp>
      <p:sp>
        <p:nvSpPr>
          <p:cNvPr id="4" name="Vertical Text Placeholder 3">
            <a:extLst>
              <a:ext uri="{FF2B5EF4-FFF2-40B4-BE49-F238E27FC236}">
                <a16:creationId xmlns:a16="http://schemas.microsoft.com/office/drawing/2014/main" id="{69BEDF6B-8CD8-45D8-80BB-8675D9FF4D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D88D0-0693-407F-A1A9-D84E1F8CE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nl-NL" noProof="0" smtClean="0"/>
              <a:t>22</a:t>
            </a:fld>
            <a:endParaRPr lang="nl-NL" noProof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CA05973-8ED8-497B-94B4-CD2342A1C2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/>
              <a:t>De nieuwe levensstijl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05D5C05-21F8-4F8A-8E17-024B0373795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08F9C705-1BF2-4881-9D15-08557595BA62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0" r="18000"/>
          <a:stretch>
            <a:fillRect/>
          </a:stretch>
        </p:blipFill>
        <p:spPr>
          <a:xfrm>
            <a:off x="2879388" y="1934636"/>
            <a:ext cx="6274340" cy="4563363"/>
          </a:xfrm>
        </p:spPr>
      </p:pic>
      <p:pic>
        <p:nvPicPr>
          <p:cNvPr id="5" name="Afbeelding 4" descr="Afbeelding met LEGO, speelgoed, ketting, metaalgoed&#10;&#10;Automatisch gegenereerde beschrijving">
            <a:extLst>
              <a:ext uri="{FF2B5EF4-FFF2-40B4-BE49-F238E27FC236}">
                <a16:creationId xmlns:a16="http://schemas.microsoft.com/office/drawing/2014/main" id="{E4CBADDA-5B73-414C-866D-2072F8B7B9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15" y="5339659"/>
            <a:ext cx="1465767" cy="115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323552"/>
      </p:ext>
    </p:extLst>
  </p:cSld>
  <p:clrMapOvr>
    <a:masterClrMapping/>
  </p:clrMapOvr>
  <p:transition spd="slow"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FD6B4B0-4D3D-468A-BA84-0054E6A985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73A54C-B166-4D6E-8BE7-D478E073B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008ECF"/>
                </a:solidFill>
              </a:rPr>
              <a:t>Gezond, Schoon en veilig</a:t>
            </a:r>
            <a:r>
              <a:rPr lang="nl-NL" dirty="0"/>
              <a:t>	</a:t>
            </a:r>
          </a:p>
        </p:txBody>
      </p:sp>
      <p:sp>
        <p:nvSpPr>
          <p:cNvPr id="4" name="Vertical Text Placeholder 3">
            <a:extLst>
              <a:ext uri="{FF2B5EF4-FFF2-40B4-BE49-F238E27FC236}">
                <a16:creationId xmlns:a16="http://schemas.microsoft.com/office/drawing/2014/main" id="{69BEDF6B-8CD8-45D8-80BB-8675D9FF4D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i="1" dirty="0"/>
              <a:t>“Balanceren binnen de planetaire grenzen”</a:t>
            </a:r>
          </a:p>
          <a:p>
            <a:pPr marL="0" indent="0">
              <a:buNone/>
            </a:pPr>
            <a:endParaRPr lang="nl-NL" dirty="0"/>
          </a:p>
          <a:p>
            <a:pPr>
              <a:buClr>
                <a:srgbClr val="008ECF"/>
              </a:buClr>
            </a:pPr>
            <a:r>
              <a:rPr lang="nl-NL" dirty="0"/>
              <a:t>Klimaatverandering &amp; Gezonde Leefomgeving centraal in een veilige omgeving</a:t>
            </a:r>
          </a:p>
          <a:p>
            <a:pPr>
              <a:buClr>
                <a:srgbClr val="008ECF"/>
              </a:buClr>
            </a:pPr>
            <a:endParaRPr lang="nl-NL" dirty="0"/>
          </a:p>
          <a:p>
            <a:pPr>
              <a:buClr>
                <a:srgbClr val="008ECF"/>
              </a:buClr>
            </a:pPr>
            <a:r>
              <a:rPr lang="nl-NL" dirty="0"/>
              <a:t>Verantwoordelijkheden nemen toe voor de samenleving, maar ook voor producent – nu en voor de toekomst</a:t>
            </a:r>
          </a:p>
          <a:p>
            <a:pPr>
              <a:buClr>
                <a:srgbClr val="008ECF"/>
              </a:buClr>
            </a:pPr>
            <a:endParaRPr lang="nl-NL" dirty="0"/>
          </a:p>
          <a:p>
            <a:pPr>
              <a:buClr>
                <a:srgbClr val="008ECF"/>
              </a:buClr>
            </a:pPr>
            <a:r>
              <a:rPr lang="nl-NL" dirty="0"/>
              <a:t>Harde grenzen maken dat de samenleving voor een transitie staat:</a:t>
            </a:r>
          </a:p>
          <a:p>
            <a:pPr lvl="1">
              <a:buFontTx/>
              <a:buChar char="-"/>
            </a:pPr>
            <a:r>
              <a:rPr lang="nl-NL" dirty="0"/>
              <a:t>Onze leefomgeving verandert</a:t>
            </a:r>
          </a:p>
          <a:p>
            <a:pPr lvl="1">
              <a:buFontTx/>
              <a:buChar char="-"/>
            </a:pPr>
            <a:r>
              <a:rPr lang="nl-NL" dirty="0"/>
              <a:t>De grenzen zijn in zicht voor Nederland (&amp; wereld)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D88D0-0693-407F-A1A9-D84E1F8CE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nl-NL" noProof="0" smtClean="0"/>
              <a:t>23</a:t>
            </a:fld>
            <a:endParaRPr lang="nl-NL" noProof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CA05973-8ED8-497B-94B4-CD2342A1C2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De nieuwe levensstijl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05D5C05-21F8-4F8A-8E17-024B0373795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65618109"/>
      </p:ext>
    </p:extLst>
  </p:cSld>
  <p:clrMapOvr>
    <a:masterClrMapping/>
  </p:clrMapOvr>
  <p:transition spd="slow"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17A56A27-059E-4FC5-8620-5C505E5157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C3E9765-D064-451F-B39C-8AF71FB92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008ECF"/>
                </a:solidFill>
              </a:rPr>
              <a:t>Gezond, Schoon en veilig</a:t>
            </a:r>
            <a:r>
              <a:rPr lang="nl-NL" dirty="0"/>
              <a:t>	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3BC19B9-EA0D-4562-865C-3A69676CE8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1177" y="2033136"/>
            <a:ext cx="5756934" cy="4355307"/>
          </a:xfrm>
          <a:prstGeom prst="rect">
            <a:avLst/>
          </a:prstGeom>
        </p:spPr>
      </p:pic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4C3D527-D84E-4756-928A-A1F4DC8B4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nl-NL" noProof="0" smtClean="0"/>
              <a:t>24</a:t>
            </a:fld>
            <a:endParaRPr lang="nl-NL" noProof="0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21BE8AA7-8FD8-4F94-B6D9-B57BC015DA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De nieuwe levensstijl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C4045AFF-0D8A-403B-937D-933F50724B1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40058527"/>
      </p:ext>
    </p:extLst>
  </p:cSld>
  <p:clrMapOvr>
    <a:masterClrMapping/>
  </p:clrMapOvr>
  <p:transition spd="slow"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7CFCC40-C4AC-431A-9DCF-CCD8EA5394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F6ED1FF-A485-4440-9D7B-841C6C8AF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008ECF"/>
                </a:solidFill>
              </a:rPr>
              <a:t>Gezond, Schoon en veilig</a:t>
            </a:r>
            <a:endParaRPr lang="nl-NL" dirty="0"/>
          </a:p>
        </p:txBody>
      </p:sp>
      <p:sp>
        <p:nvSpPr>
          <p:cNvPr id="4" name="Vertical Text Placeholder 3">
            <a:extLst>
              <a:ext uri="{FF2B5EF4-FFF2-40B4-BE49-F238E27FC236}">
                <a16:creationId xmlns:a16="http://schemas.microsoft.com/office/drawing/2014/main" id="{DDEB4984-B5B7-4C12-A610-70DAFAE906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>
              <a:buClr>
                <a:srgbClr val="008ECF"/>
              </a:buClr>
            </a:pPr>
            <a:r>
              <a:rPr lang="nl-NL" dirty="0" err="1"/>
              <a:t>Klimaatadaptief</a:t>
            </a:r>
            <a:r>
              <a:rPr lang="nl-NL" dirty="0"/>
              <a:t> &amp; </a:t>
            </a:r>
            <a:r>
              <a:rPr lang="nl-NL" dirty="0" err="1"/>
              <a:t>natuurinclusief</a:t>
            </a:r>
            <a:r>
              <a:rPr lang="nl-NL" dirty="0"/>
              <a:t> bouwen:</a:t>
            </a:r>
          </a:p>
          <a:p>
            <a:pPr lvl="1">
              <a:buFontTx/>
              <a:buChar char="-"/>
            </a:pPr>
            <a:r>
              <a:rPr lang="nl-NL" dirty="0"/>
              <a:t>Om beter op extreme omstandigheden voorbereid te zijn</a:t>
            </a:r>
          </a:p>
          <a:p>
            <a:pPr lvl="1">
              <a:buFontTx/>
              <a:buChar char="-"/>
            </a:pPr>
            <a:r>
              <a:rPr lang="nl-NL" dirty="0"/>
              <a:t>Om verdere aantasting/degradatie tegen te gaan</a:t>
            </a:r>
          </a:p>
          <a:p>
            <a:pPr lvl="1"/>
            <a:endParaRPr lang="nl-NL" dirty="0"/>
          </a:p>
          <a:p>
            <a:pPr>
              <a:buClr>
                <a:srgbClr val="008ECF"/>
              </a:buClr>
            </a:pPr>
            <a:r>
              <a:rPr lang="nl-NL" dirty="0"/>
              <a:t>Leefstijl en Leefomgeving centraal:</a:t>
            </a:r>
          </a:p>
          <a:p>
            <a:pPr lvl="1">
              <a:buFontTx/>
              <a:buChar char="-"/>
            </a:pPr>
            <a:r>
              <a:rPr lang="nl-NL" dirty="0" err="1"/>
              <a:t>Leefstijlbevorderende</a:t>
            </a:r>
            <a:r>
              <a:rPr lang="nl-NL" dirty="0"/>
              <a:t> omgevingen &amp; apparaten</a:t>
            </a:r>
          </a:p>
          <a:p>
            <a:pPr lvl="1">
              <a:buFontTx/>
              <a:buChar char="-"/>
            </a:pPr>
            <a:r>
              <a:rPr lang="nl-NL" dirty="0"/>
              <a:t>Monitoring &amp; Kwaliteit gebouwde omgeving centraal</a:t>
            </a:r>
          </a:p>
          <a:p>
            <a:pPr marL="177800" lvl="1" indent="0">
              <a:buNone/>
            </a:pPr>
            <a:endParaRPr lang="nl-NL" dirty="0"/>
          </a:p>
          <a:p>
            <a:pPr>
              <a:buClr>
                <a:srgbClr val="008ECF"/>
              </a:buClr>
            </a:pPr>
            <a:r>
              <a:rPr lang="nl-NL" dirty="0"/>
              <a:t>Kwaliteit en Leefbaarheid van Nederland bedreigd: </a:t>
            </a:r>
          </a:p>
          <a:p>
            <a:pPr lvl="1">
              <a:buFontTx/>
              <a:buChar char="-"/>
            </a:pPr>
            <a:r>
              <a:rPr lang="nl-NL" dirty="0"/>
              <a:t>Opgaven in Water, Bodem en Lucht </a:t>
            </a:r>
          </a:p>
          <a:p>
            <a:pPr lvl="1">
              <a:buFontTx/>
              <a:buChar char="-"/>
            </a:pPr>
            <a:r>
              <a:rPr lang="nl-NL" dirty="0"/>
              <a:t>Sociale -, Fysieke - en Cyberveiligheid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D6DDA9-C5E9-414D-8FCA-624080FB0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nl-NL" noProof="0" smtClean="0"/>
              <a:t>25</a:t>
            </a:fld>
            <a:endParaRPr lang="nl-NL" noProof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04D984F-9BA0-4B57-B2CC-4AA3EFBEE0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De nieuwe levensstijl</a:t>
            </a:r>
          </a:p>
          <a:p>
            <a:endParaRPr lang="nl-NL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9FF05E9-305E-4638-823F-09FD36ADA10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43181330"/>
      </p:ext>
    </p:extLst>
  </p:cSld>
  <p:clrMapOvr>
    <a:masterClrMapping/>
  </p:clrMapOvr>
  <p:transition spd="slow"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84646787-ED20-4506-9472-C7066CFB3AC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D8D726F4-24FD-477C-AC7E-F7365C9EE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008ECF"/>
                </a:solidFill>
              </a:rPr>
              <a:t>Gezond, Schoon en veilig</a:t>
            </a:r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3F505238-0388-4D32-9F41-872A095E82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8597" y="2160778"/>
            <a:ext cx="3335913" cy="4181579"/>
          </a:xfrm>
          <a:prstGeom prst="rect">
            <a:avLst/>
          </a:prstGeom>
        </p:spPr>
      </p:pic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EF0B0ED-7C77-45DE-BAB9-EFBDA1763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nl-NL" noProof="0" smtClean="0"/>
              <a:t>26</a:t>
            </a:fld>
            <a:endParaRPr lang="nl-NL" noProof="0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C0F8D753-73FC-4213-9387-CAEF946D3C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De nieuwe levensstijl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0D8B7D0E-23FB-4EBB-8FF1-70D0490AABB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83473857"/>
      </p:ext>
    </p:extLst>
  </p:cSld>
  <p:clrMapOvr>
    <a:masterClrMapping/>
  </p:clrMapOvr>
  <p:transition spd="slow">
    <p:wipe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0051947-1ACE-4001-866B-7F7D4CB4FFE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D278FCE-0310-48FB-AC0A-08AA7FEE3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008ECF"/>
                </a:solidFill>
              </a:rPr>
              <a:t>Gezond, Schoon en veilig</a:t>
            </a:r>
            <a:endParaRPr lang="nl-NL" dirty="0"/>
          </a:p>
        </p:txBody>
      </p:sp>
      <p:sp>
        <p:nvSpPr>
          <p:cNvPr id="4" name="Vertical Text Placeholder 3">
            <a:extLst>
              <a:ext uri="{FF2B5EF4-FFF2-40B4-BE49-F238E27FC236}">
                <a16:creationId xmlns:a16="http://schemas.microsoft.com/office/drawing/2014/main" id="{C687A29D-FF54-4B94-80DC-8DE8A8D1F8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lvl="5" indent="-177800"/>
            <a:r>
              <a:rPr lang="nl-NL" dirty="0">
                <a:solidFill>
                  <a:srgbClr val="008ECF"/>
                </a:solidFill>
              </a:rPr>
              <a:t>Impact voor de technieksector</a:t>
            </a:r>
          </a:p>
          <a:p>
            <a:pPr lvl="1">
              <a:buClr>
                <a:srgbClr val="008ECF"/>
              </a:buClr>
            </a:pPr>
            <a:r>
              <a:rPr lang="nl-NL" dirty="0"/>
              <a:t>Kwaliteit &amp; prestaties winnen aan belang (aantoonbaarheid)</a:t>
            </a:r>
          </a:p>
          <a:p>
            <a:pPr lvl="1">
              <a:buClr>
                <a:srgbClr val="008ECF"/>
              </a:buClr>
            </a:pPr>
            <a:endParaRPr lang="nl-NL" dirty="0"/>
          </a:p>
          <a:p>
            <a:pPr lvl="1">
              <a:buClr>
                <a:srgbClr val="008ECF"/>
              </a:buClr>
            </a:pPr>
            <a:r>
              <a:rPr lang="nl-NL" dirty="0"/>
              <a:t>We ontwerpen en realiseren ‘anders’:</a:t>
            </a:r>
          </a:p>
          <a:p>
            <a:pPr lvl="2"/>
            <a:r>
              <a:rPr lang="nl-NL" sz="1400" dirty="0"/>
              <a:t>Op andere plekken (industrieel)</a:t>
            </a:r>
          </a:p>
          <a:p>
            <a:pPr lvl="2"/>
            <a:r>
              <a:rPr lang="nl-NL" sz="1400" dirty="0"/>
              <a:t>Met andere materialen (</a:t>
            </a:r>
            <a:r>
              <a:rPr lang="nl-NL" sz="1400" dirty="0" err="1"/>
              <a:t>biobased</a:t>
            </a:r>
            <a:r>
              <a:rPr lang="nl-NL" sz="1400" dirty="0"/>
              <a:t>)</a:t>
            </a:r>
          </a:p>
          <a:p>
            <a:pPr lvl="2"/>
            <a:r>
              <a:rPr lang="nl-NL" sz="1400" dirty="0"/>
              <a:t>Voor andere prestaties</a:t>
            </a:r>
          </a:p>
          <a:p>
            <a:pPr lvl="2"/>
            <a:r>
              <a:rPr lang="nl-NL" sz="1400" dirty="0"/>
              <a:t>In andere omstandigheden</a:t>
            </a:r>
          </a:p>
          <a:p>
            <a:pPr lvl="2"/>
            <a:endParaRPr lang="nl-NL" sz="1400" dirty="0"/>
          </a:p>
          <a:p>
            <a:pPr lvl="1">
              <a:buClr>
                <a:srgbClr val="008ECF"/>
              </a:buClr>
            </a:pPr>
            <a:r>
              <a:rPr lang="nl-NL" dirty="0"/>
              <a:t>Ook hier speelt digitalisering een cruciale rol</a:t>
            </a:r>
          </a:p>
          <a:p>
            <a:pPr lvl="2"/>
            <a:endParaRPr lang="nl-NL" sz="1800" dirty="0"/>
          </a:p>
          <a:p>
            <a:pPr lvl="1"/>
            <a:endParaRPr lang="nl-NL" sz="18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A896FB-9F8E-4455-8BE0-04739D804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nl-NL" noProof="0" smtClean="0"/>
              <a:t>27</a:t>
            </a:fld>
            <a:endParaRPr lang="nl-NL" noProof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99315FC-A476-4EF1-AAF7-FCD7759D69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De nieuwe levensstijl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7C78112-E597-4351-9BB4-B0932B9CA3A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72770677"/>
      </p:ext>
    </p:extLst>
  </p:cSld>
  <p:clrMapOvr>
    <a:masterClrMapping/>
  </p:clrMapOvr>
  <p:transition spd="slow">
    <p:wipe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8D003F6F-2E38-481E-98BC-480188811D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41EA1D7-287B-4CA0-926A-B8DD98A86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008ECF"/>
                </a:solidFill>
              </a:rPr>
              <a:t>Gezond, Schoon en veilig</a:t>
            </a:r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25C24F8F-2A9E-4D21-8B87-FEFF21114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2546" y="2393439"/>
            <a:ext cx="8927098" cy="3744560"/>
          </a:xfrm>
          <a:prstGeom prst="rect">
            <a:avLst/>
          </a:prstGeom>
        </p:spPr>
      </p:pic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2190643-25C9-4D2F-9209-A66BAEFB5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nl-NL" noProof="0" smtClean="0"/>
              <a:t>28</a:t>
            </a:fld>
            <a:endParaRPr lang="nl-NL" noProof="0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3334EACD-8D71-46BB-94C8-9E1558CF36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De nieuwe levensstijl</a:t>
            </a:r>
          </a:p>
          <a:p>
            <a:endParaRPr lang="nl-NL" dirty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02A00B4A-D3F0-4EB7-965B-D9E2983BFF4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04078847"/>
      </p:ext>
    </p:extLst>
  </p:cSld>
  <p:clrMapOvr>
    <a:masterClrMapping/>
  </p:clrMapOvr>
  <p:transition spd="slow"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4AA0A517-FA8F-D998-DAEB-3549B2EBDDE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16B04D1-CDEA-8D69-B0FD-D54606F2A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cs typeface="Arial"/>
              </a:rPr>
              <a:t>In gesprek met </a:t>
            </a: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73F5EA9-97EA-5109-471F-7584D4092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nl-NL" noProof="0" smtClean="0"/>
              <a:t>29</a:t>
            </a:fld>
            <a:endParaRPr lang="nl-NL" noProof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DC644698-446E-D431-CE79-227ADEE7FD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nl-NL" dirty="0">
                <a:cs typeface="Segoe UI"/>
              </a:rPr>
              <a:t>Europarlementariër Mohammed </a:t>
            </a:r>
            <a:r>
              <a:rPr lang="nl-NL" dirty="0" err="1">
                <a:cs typeface="Segoe UI"/>
              </a:rPr>
              <a:t>Chahim</a:t>
            </a:r>
            <a:endParaRPr lang="nl-NL" dirty="0"/>
          </a:p>
        </p:txBody>
      </p:sp>
      <p:sp>
        <p:nvSpPr>
          <p:cNvPr id="6" name="Tijdelijke aanduiding voor verticale tekst 5">
            <a:extLst>
              <a:ext uri="{FF2B5EF4-FFF2-40B4-BE49-F238E27FC236}">
                <a16:creationId xmlns:a16="http://schemas.microsoft.com/office/drawing/2014/main" id="{C9C5DDA3-6828-7700-BFA7-1DAF1184D956}"/>
              </a:ext>
            </a:extLst>
          </p:cNvPr>
          <p:cNvSpPr>
            <a:spLocks noGrp="1"/>
          </p:cNvSpPr>
          <p:nvPr>
            <p:ph type="body" orient="vert" idx="16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9" name="Afbeelding 9" descr="Afbeelding met tekst, persoon, person&#10;&#10;Automatisch gegenereerde beschrijving">
            <a:extLst>
              <a:ext uri="{FF2B5EF4-FFF2-40B4-BE49-F238E27FC236}">
                <a16:creationId xmlns:a16="http://schemas.microsoft.com/office/drawing/2014/main" id="{E9423166-5E1C-B4A0-578B-19537066F72F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3"/>
          <a:srcRect t="2051" b="2051"/>
          <a:stretch/>
        </p:blipFill>
        <p:spPr>
          <a:xfrm>
            <a:off x="3288451" y="2119285"/>
            <a:ext cx="5556678" cy="3001144"/>
          </a:xfrm>
        </p:spPr>
      </p:pic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30DD847A-7581-5628-89F1-3BBC74EF775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20793945"/>
      </p:ext>
    </p:extLst>
  </p:cSld>
  <p:clrMapOvr>
    <a:masterClrMapping/>
  </p:clrMapOvr>
  <p:transition spd="slow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1B42A01-BBBB-49B2-A6E7-ED9B59FEAF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6F1DF3F8-EEB0-4EAD-9312-F9E45A9BF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Vandaag……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C45D6C-3D94-47D3-93BC-8B26512B6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nl-NL" noProof="0" smtClean="0"/>
              <a:t>3</a:t>
            </a:fld>
            <a:endParaRPr lang="nl-NL" noProof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1620F01-7A85-40EF-AB17-71B9AE485D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0" tIns="0" rIns="0" bIns="0" rtlCol="0" anchor="t">
            <a:noAutofit/>
          </a:bodyPr>
          <a:lstStyle/>
          <a:p>
            <a:endParaRPr lang="nl-NL" dirty="0"/>
          </a:p>
          <a:p>
            <a:endParaRPr lang="nl-NL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C88E907-4322-4C1E-BCF6-D5367D408B0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5" name="Tijdelijke aanduiding voor verticale tekst 3">
            <a:extLst>
              <a:ext uri="{FF2B5EF4-FFF2-40B4-BE49-F238E27FC236}">
                <a16:creationId xmlns:a16="http://schemas.microsoft.com/office/drawing/2014/main" id="{9E82A21F-D0FC-487B-9BD5-EBE02BF6BF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20350" y="1878340"/>
            <a:ext cx="10954013" cy="4547660"/>
          </a:xfrm>
        </p:spPr>
        <p:txBody>
          <a:bodyPr vert="horz" lIns="0" tIns="360000" rIns="0" bIns="0" rtlCol="0" anchor="t">
            <a:no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nl-NL" dirty="0">
                <a:cs typeface="Arial"/>
              </a:rPr>
              <a:t>De achtergrond / het waarom van CONNECT2030 en voorgangers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>
                <a:cs typeface="Arial"/>
              </a:rPr>
              <a:t>Het proces dat heeft geleid tot CONNECT2030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>
                <a:cs typeface="Arial"/>
              </a:rPr>
              <a:t>De inhoud van CONNECT2030, in vogelvlucht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>
                <a:cs typeface="Arial"/>
              </a:rPr>
              <a:t>De “beroepspraktijk”, ofwel welke producten en diensten er aanvullend worden opgezet om de achterban te ondersteunen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>
                <a:cs typeface="Arial"/>
              </a:rPr>
              <a:t>Wat kan het bestuur van Techniek Nederland met CONNECT2030 doen?</a:t>
            </a:r>
          </a:p>
          <a:p>
            <a:endParaRPr lang="nl-NL" dirty="0">
              <a:cs typeface="Arial"/>
            </a:endParaRPr>
          </a:p>
          <a:p>
            <a:endParaRPr lang="nl-NL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57691916"/>
      </p:ext>
    </p:extLst>
  </p:cSld>
  <p:clrMapOvr>
    <a:masterClrMapping/>
  </p:clrMapOvr>
  <p:transition spd="slow">
    <p:wipe dir="r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D5F3F9F-9BA1-491A-89D0-87AA81CB09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B2BC32E-5788-4D4D-8961-DF188F559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solidFill>
                  <a:srgbClr val="9F378B"/>
                </a:solidFill>
              </a:rPr>
              <a:t>Circulaire wereld</a:t>
            </a:r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B34F04-953E-4668-82AC-C03D34A53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nl-NL" noProof="0" smtClean="0"/>
              <a:t>30</a:t>
            </a:fld>
            <a:endParaRPr lang="nl-NL" noProof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EEA63F1-F209-418A-827F-0E11AD9C30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/>
              <a:t>Een serie van transformaties</a:t>
            </a:r>
          </a:p>
          <a:p>
            <a:endParaRPr lang="nl-NL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1B28586-AAEF-4FAC-96A4-13C497602B6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Picture Placeholder 10">
            <a:extLst>
              <a:ext uri="{FF2B5EF4-FFF2-40B4-BE49-F238E27FC236}">
                <a16:creationId xmlns:a16="http://schemas.microsoft.com/office/drawing/2014/main" id="{B8FDBDB7-D44A-437C-B41E-C1ADB50A6CC9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66" b="16166"/>
          <a:stretch>
            <a:fillRect/>
          </a:stretch>
        </p:blipFill>
        <p:spPr>
          <a:xfrm>
            <a:off x="3375498" y="2053584"/>
            <a:ext cx="6225701" cy="4444415"/>
          </a:xfr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364F5E48-B281-432F-A8E9-D32865A108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813" y="5388476"/>
            <a:ext cx="1465767" cy="1109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493956"/>
      </p:ext>
    </p:extLst>
  </p:cSld>
  <p:clrMapOvr>
    <a:masterClrMapping/>
  </p:clrMapOvr>
  <p:transition spd="slow">
    <p:wipe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0A97BB1-D6AC-4C1C-8F76-5DF88B7ED4F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5B51FA7-7A6F-49C4-AB46-DF8B4E6D4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9F378B"/>
                </a:solidFill>
              </a:rPr>
              <a:t>Circulaire wereld</a:t>
            </a:r>
          </a:p>
        </p:txBody>
      </p:sp>
      <p:sp>
        <p:nvSpPr>
          <p:cNvPr id="4" name="Vertical Text Placeholder 3">
            <a:extLst>
              <a:ext uri="{FF2B5EF4-FFF2-40B4-BE49-F238E27FC236}">
                <a16:creationId xmlns:a16="http://schemas.microsoft.com/office/drawing/2014/main" id="{B1ADB12A-163E-4343-A91C-F0EA9B3ADA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20000" y="1878342"/>
            <a:ext cx="6309450" cy="3927864"/>
          </a:xfrm>
        </p:spPr>
        <p:txBody>
          <a:bodyPr/>
          <a:lstStyle/>
          <a:p>
            <a:pPr marL="0" indent="0">
              <a:buNone/>
            </a:pPr>
            <a:r>
              <a:rPr lang="nl-NL" i="1" dirty="0"/>
              <a:t>“Geen ander dieet maar een andere levensvisie</a:t>
            </a:r>
            <a:r>
              <a:rPr lang="nl-NL" dirty="0"/>
              <a:t>”</a:t>
            </a:r>
          </a:p>
          <a:p>
            <a:pPr marL="0" indent="0">
              <a:buNone/>
            </a:pPr>
            <a:endParaRPr lang="nl-NL" dirty="0"/>
          </a:p>
          <a:p>
            <a:pPr>
              <a:buClr>
                <a:srgbClr val="9F358B"/>
              </a:buClr>
            </a:pPr>
            <a:r>
              <a:rPr lang="nl-NL" dirty="0"/>
              <a:t>Circulaire ambities zijn ingrijpend – waarde vasthouden een uitdaging</a:t>
            </a:r>
          </a:p>
          <a:p>
            <a:pPr>
              <a:buClr>
                <a:srgbClr val="9F358B"/>
              </a:buClr>
            </a:pPr>
            <a:endParaRPr lang="nl-NL" dirty="0"/>
          </a:p>
          <a:p>
            <a:pPr>
              <a:buClr>
                <a:srgbClr val="9F358B"/>
              </a:buClr>
            </a:pPr>
            <a:r>
              <a:rPr lang="nl-NL" dirty="0"/>
              <a:t>Een veerkrachtige economie en minder milieuschade</a:t>
            </a:r>
          </a:p>
          <a:p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794525-138F-49FC-A7D5-00E7ECCD1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nl-NL" noProof="0" smtClean="0"/>
              <a:t>31</a:t>
            </a:fld>
            <a:endParaRPr lang="nl-NL" noProof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7143233-2BA5-4BF1-BF6F-C7ADBBBFA5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Een serie van transformaties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44C7B27-1FBF-4E61-ACB8-4BEAC4B3CD2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66707800"/>
      </p:ext>
    </p:extLst>
  </p:cSld>
  <p:clrMapOvr>
    <a:masterClrMapping/>
  </p:clrMapOvr>
  <p:transition spd="slow">
    <p:wipe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B600D8B8-7B4E-4061-9BA6-81208F8463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E435BBD-5079-4A01-9822-FD2AEB591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9F378B"/>
                </a:solidFill>
              </a:rPr>
              <a:t>Circulaire wereld</a:t>
            </a:r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80DB3436-CECB-4099-B4D0-79BBD9E632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8" t="373"/>
          <a:stretch/>
        </p:blipFill>
        <p:spPr>
          <a:xfrm>
            <a:off x="1278610" y="2107769"/>
            <a:ext cx="9556024" cy="4365822"/>
          </a:xfrm>
          <a:prstGeom prst="rect">
            <a:avLst/>
          </a:prstGeom>
        </p:spPr>
      </p:pic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A8A0C47-7DDC-4F64-95DA-98CCF0A21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nl-NL" noProof="0" smtClean="0"/>
              <a:t>32</a:t>
            </a:fld>
            <a:endParaRPr lang="nl-NL" noProof="0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2D1B788E-DCED-4B92-BA85-151C981EB08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Een serie van transformaties</a:t>
            </a:r>
          </a:p>
          <a:p>
            <a:endParaRPr lang="nl-NL" dirty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F8FD8FE1-22CC-4500-B30A-0B76381A560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67929444"/>
      </p:ext>
    </p:extLst>
  </p:cSld>
  <p:clrMapOvr>
    <a:masterClrMapping/>
  </p:clrMapOvr>
  <p:transition spd="slow">
    <p:wipe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D5F3F9F-9BA1-491A-89D0-87AA81CB09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B2BC32E-5788-4D4D-8961-DF188F559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solidFill>
                  <a:srgbClr val="9F378B"/>
                </a:solidFill>
              </a:rPr>
              <a:t>Circulaire wereld</a:t>
            </a:r>
            <a:endParaRPr lang="nl-NL"/>
          </a:p>
        </p:txBody>
      </p:sp>
      <p:sp>
        <p:nvSpPr>
          <p:cNvPr id="4" name="Vertical Text Placeholder 3">
            <a:extLst>
              <a:ext uri="{FF2B5EF4-FFF2-40B4-BE49-F238E27FC236}">
                <a16:creationId xmlns:a16="http://schemas.microsoft.com/office/drawing/2014/main" id="{98F1FD91-A83B-4C29-BBFC-A9A0486A29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20000" y="2053584"/>
            <a:ext cx="10752000" cy="3927864"/>
          </a:xfrm>
        </p:spPr>
        <p:txBody>
          <a:bodyPr/>
          <a:lstStyle/>
          <a:p>
            <a:pPr>
              <a:buClr>
                <a:srgbClr val="9F378B"/>
              </a:buClr>
            </a:pPr>
            <a:r>
              <a:rPr lang="nl-NL" dirty="0"/>
              <a:t>Wet- en regelgeving stimuleren de overstap naar circulaire economie - maar ook grote events</a:t>
            </a:r>
          </a:p>
          <a:p>
            <a:pPr marL="0" indent="0">
              <a:buClr>
                <a:srgbClr val="9F378B"/>
              </a:buClr>
              <a:buNone/>
            </a:pPr>
            <a:endParaRPr lang="nl-NL" dirty="0"/>
          </a:p>
          <a:p>
            <a:pPr>
              <a:buClr>
                <a:srgbClr val="9F378B"/>
              </a:buClr>
            </a:pPr>
            <a:r>
              <a:rPr lang="nl-NL" dirty="0"/>
              <a:t>Transities vinden plaats met verschillende snelheden in verschillende sectoren - en zijn in 2030 goed op weg</a:t>
            </a:r>
          </a:p>
          <a:p>
            <a:pPr>
              <a:buClr>
                <a:srgbClr val="9F378B"/>
              </a:buClr>
            </a:pPr>
            <a:endParaRPr lang="nl-NL" dirty="0"/>
          </a:p>
          <a:p>
            <a:pPr>
              <a:buClr>
                <a:srgbClr val="9F378B"/>
              </a:buClr>
            </a:pPr>
            <a:r>
              <a:rPr lang="nl-NL" dirty="0"/>
              <a:t>Wereldwijde schaarste en onzekerheid spelen een steeds grotere rol</a:t>
            </a:r>
          </a:p>
          <a:p>
            <a:pPr>
              <a:buClr>
                <a:srgbClr val="9F378B"/>
              </a:buClr>
            </a:pPr>
            <a:endParaRPr lang="nl-NL" dirty="0"/>
          </a:p>
          <a:p>
            <a:pPr>
              <a:buClr>
                <a:srgbClr val="9F378B"/>
              </a:buClr>
            </a:pPr>
            <a:r>
              <a:rPr lang="nl-NL" dirty="0"/>
              <a:t>Grote behoefte aan een transitieregisseur</a:t>
            </a:r>
          </a:p>
          <a:p>
            <a:pPr marL="0" indent="0">
              <a:buNone/>
            </a:pPr>
            <a:r>
              <a:rPr lang="nl-NL" dirty="0"/>
              <a:t>Vraagt om nieuwe ketens, nieuwe samenwerking en nieuwe verdienmodellen.</a:t>
            </a:r>
          </a:p>
          <a:p>
            <a:pPr marL="0" indent="0">
              <a:buNone/>
            </a:pPr>
            <a:r>
              <a:rPr lang="nl-NL" dirty="0"/>
              <a:t>Nieuwe technologie en technieken voor circulariteit, bijvoorbeeld:</a:t>
            </a:r>
          </a:p>
          <a:p>
            <a:pPr>
              <a:buClr>
                <a:srgbClr val="9F378B"/>
              </a:buClr>
            </a:pPr>
            <a:r>
              <a:rPr lang="nl-NL" dirty="0"/>
              <a:t>Productpaspoorten</a:t>
            </a:r>
          </a:p>
          <a:p>
            <a:pPr>
              <a:buClr>
                <a:srgbClr val="9F378B"/>
              </a:buClr>
            </a:pPr>
            <a:r>
              <a:rPr lang="nl-NL" dirty="0"/>
              <a:t>Slimmer oogsten van grondstoffen</a:t>
            </a:r>
          </a:p>
          <a:p>
            <a:pPr>
              <a:buClr>
                <a:srgbClr val="9F378B"/>
              </a:buClr>
            </a:pPr>
            <a:endParaRPr lang="nl-NL" dirty="0"/>
          </a:p>
          <a:p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B34F04-953E-4668-82AC-C03D34A53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nl-NL" noProof="0" smtClean="0"/>
              <a:t>33</a:t>
            </a:fld>
            <a:endParaRPr lang="nl-NL" noProof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EEA63F1-F209-418A-827F-0E11AD9C30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/>
              <a:t>Een serie van transformaties</a:t>
            </a:r>
          </a:p>
          <a:p>
            <a:endParaRPr lang="nl-NL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1B28586-AAEF-4FAC-96A4-13C497602B6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47474646"/>
      </p:ext>
    </p:extLst>
  </p:cSld>
  <p:clrMapOvr>
    <a:masterClrMapping/>
  </p:clrMapOvr>
  <p:transition spd="slow">
    <p:wipe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D5F3F9F-9BA1-491A-89D0-87AA81CB09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B2BC32E-5788-4D4D-8961-DF188F559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solidFill>
                  <a:srgbClr val="9F378B"/>
                </a:solidFill>
              </a:rPr>
              <a:t>Circulaire wereld</a:t>
            </a:r>
            <a:endParaRPr lang="nl-NL"/>
          </a:p>
        </p:txBody>
      </p:sp>
      <p:sp>
        <p:nvSpPr>
          <p:cNvPr id="4" name="Vertical Text Placeholder 3">
            <a:extLst>
              <a:ext uri="{FF2B5EF4-FFF2-40B4-BE49-F238E27FC236}">
                <a16:creationId xmlns:a16="http://schemas.microsoft.com/office/drawing/2014/main" id="{98F1FD91-A83B-4C29-BBFC-A9A0486A29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20000" y="2053584"/>
            <a:ext cx="10752000" cy="3927864"/>
          </a:xfrm>
        </p:spPr>
        <p:txBody>
          <a:bodyPr/>
          <a:lstStyle/>
          <a:p>
            <a:pPr>
              <a:buClr>
                <a:srgbClr val="9F378B"/>
              </a:buClr>
            </a:pPr>
            <a:r>
              <a:rPr lang="nl-NL" dirty="0"/>
              <a:t>Wet- en regelgeving stimuleren de overstap naar circulaire economie - maar ook grote events</a:t>
            </a:r>
          </a:p>
          <a:p>
            <a:pPr marL="0" indent="0">
              <a:buClr>
                <a:srgbClr val="9F378B"/>
              </a:buClr>
              <a:buNone/>
            </a:pPr>
            <a:endParaRPr lang="nl-NL" dirty="0"/>
          </a:p>
          <a:p>
            <a:pPr>
              <a:buClr>
                <a:srgbClr val="9F378B"/>
              </a:buClr>
            </a:pPr>
            <a:r>
              <a:rPr lang="nl-NL" dirty="0"/>
              <a:t>Transities vinden plaats met verschillende snelheden in verschillende sectoren - en zijn in 2030 goed op weg</a:t>
            </a:r>
          </a:p>
          <a:p>
            <a:pPr>
              <a:buClr>
                <a:srgbClr val="9F378B"/>
              </a:buClr>
            </a:pPr>
            <a:endParaRPr lang="nl-NL" dirty="0"/>
          </a:p>
          <a:p>
            <a:pPr>
              <a:buClr>
                <a:srgbClr val="9F378B"/>
              </a:buClr>
            </a:pPr>
            <a:r>
              <a:rPr lang="nl-NL" dirty="0"/>
              <a:t>Wereldwijde schaarste en onzekerheid spelen een steeds grotere rol</a:t>
            </a:r>
          </a:p>
          <a:p>
            <a:pPr>
              <a:buClr>
                <a:srgbClr val="9F378B"/>
              </a:buClr>
            </a:pPr>
            <a:endParaRPr lang="nl-NL" dirty="0"/>
          </a:p>
          <a:p>
            <a:pPr>
              <a:buClr>
                <a:srgbClr val="9F378B"/>
              </a:buClr>
            </a:pPr>
            <a:r>
              <a:rPr lang="nl-NL" dirty="0"/>
              <a:t>Grote behoefte aan een transitieregisseur</a:t>
            </a:r>
          </a:p>
          <a:p>
            <a:pPr marL="0" indent="0">
              <a:buClr>
                <a:srgbClr val="9F378B"/>
              </a:buClr>
              <a:buNone/>
            </a:pPr>
            <a:endParaRPr lang="nl-NL" dirty="0"/>
          </a:p>
          <a:p>
            <a:pPr>
              <a:buClr>
                <a:srgbClr val="9F378B"/>
              </a:buClr>
            </a:pPr>
            <a:r>
              <a:rPr lang="nl-NL" dirty="0"/>
              <a:t>Productpaspoorten</a:t>
            </a:r>
          </a:p>
          <a:p>
            <a:pPr marL="0" indent="0">
              <a:buClr>
                <a:srgbClr val="9F378B"/>
              </a:buClr>
              <a:buNone/>
            </a:pPr>
            <a:endParaRPr lang="nl-NL" dirty="0"/>
          </a:p>
          <a:p>
            <a:pPr>
              <a:buClr>
                <a:srgbClr val="9F378B"/>
              </a:buClr>
            </a:pPr>
            <a:r>
              <a:rPr lang="nl-NL" dirty="0"/>
              <a:t>Slimmer oogsten van grondstoffen</a:t>
            </a:r>
          </a:p>
          <a:p>
            <a:pPr>
              <a:buClr>
                <a:srgbClr val="9F378B"/>
              </a:buClr>
            </a:pPr>
            <a:endParaRPr lang="nl-NL" dirty="0"/>
          </a:p>
          <a:p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B34F04-953E-4668-82AC-C03D34A53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nl-NL" noProof="0" smtClean="0"/>
              <a:t>34</a:t>
            </a:fld>
            <a:endParaRPr lang="nl-NL" noProof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EEA63F1-F209-418A-827F-0E11AD9C30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/>
              <a:t>Een serie van transformaties</a:t>
            </a:r>
          </a:p>
          <a:p>
            <a:endParaRPr lang="nl-NL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1B28586-AAEF-4FAC-96A4-13C497602B6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62075617"/>
      </p:ext>
    </p:extLst>
  </p:cSld>
  <p:clrMapOvr>
    <a:masterClrMapping/>
  </p:clrMapOvr>
  <p:transition spd="slow">
    <p:wipe dir="r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D9806E5-3BF6-4034-AB0B-D4E7683FAF0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5B51FA7-7A6F-49C4-AB46-DF8B4E6D4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solidFill>
                  <a:srgbClr val="9F378B"/>
                </a:solidFill>
              </a:rPr>
              <a:t>Circulaire wereld</a:t>
            </a:r>
            <a:endParaRPr lang="nl-NL"/>
          </a:p>
        </p:txBody>
      </p:sp>
      <p:sp>
        <p:nvSpPr>
          <p:cNvPr id="4" name="Vertical Text Placeholder 3">
            <a:extLst>
              <a:ext uri="{FF2B5EF4-FFF2-40B4-BE49-F238E27FC236}">
                <a16:creationId xmlns:a16="http://schemas.microsoft.com/office/drawing/2014/main" id="{B1ADB12A-163E-4343-A91C-F0EA9B3ADA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20000" y="2185346"/>
            <a:ext cx="10752000" cy="3927864"/>
          </a:xfrm>
        </p:spPr>
        <p:txBody>
          <a:bodyPr/>
          <a:lstStyle/>
          <a:p>
            <a:pPr lvl="5" indent="-177800"/>
            <a:r>
              <a:rPr lang="nl-NL" dirty="0">
                <a:solidFill>
                  <a:srgbClr val="9F378B"/>
                </a:solidFill>
              </a:rPr>
              <a:t>Impact voor de technieksector</a:t>
            </a:r>
          </a:p>
          <a:p>
            <a:pPr lvl="1">
              <a:buClr>
                <a:srgbClr val="9F378B"/>
              </a:buClr>
            </a:pPr>
            <a:r>
              <a:rPr lang="nl-NL" dirty="0"/>
              <a:t>Traceerbaarheid en eigenschappen van materialen van groot belang</a:t>
            </a:r>
          </a:p>
          <a:p>
            <a:pPr>
              <a:buClr>
                <a:srgbClr val="9F378B"/>
              </a:buClr>
            </a:pPr>
            <a:endParaRPr lang="nl-NL" dirty="0"/>
          </a:p>
          <a:p>
            <a:pPr lvl="1">
              <a:buClr>
                <a:srgbClr val="9F378B"/>
              </a:buClr>
            </a:pPr>
            <a:r>
              <a:rPr lang="nl-NL" dirty="0"/>
              <a:t>Circulair bouwen vraagt om meer en andere handelingen dan een lineair systeem</a:t>
            </a:r>
          </a:p>
          <a:p>
            <a:pPr>
              <a:buClr>
                <a:srgbClr val="9F378B"/>
              </a:buClr>
            </a:pPr>
            <a:endParaRPr lang="nl-NL" dirty="0"/>
          </a:p>
          <a:p>
            <a:pPr lvl="1">
              <a:buClr>
                <a:srgbClr val="9F378B"/>
              </a:buClr>
            </a:pPr>
            <a:r>
              <a:rPr lang="nl-NL" dirty="0"/>
              <a:t>Aanpassingen voor de technieksector zijn groot 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794525-138F-49FC-A7D5-00E7ECCD1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nl-NL" noProof="0" smtClean="0"/>
              <a:t>35</a:t>
            </a:fld>
            <a:endParaRPr lang="nl-NL" noProof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7143233-2BA5-4BF1-BF6F-C7ADBBBFA5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/>
              <a:t>Een serie van transformaties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BC905DC-B71E-49A9-8775-B3677502287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12043853"/>
      </p:ext>
    </p:extLst>
  </p:cSld>
  <p:clrMapOvr>
    <a:masterClrMapping/>
  </p:clrMapOvr>
  <p:transition spd="slow">
    <p:wipe dir="r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CA0FC08-30FF-4467-B1BC-C69CDF32FD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D1B1204-7061-4538-9414-8FBADD5D7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00ADB1"/>
                </a:solidFill>
              </a:rPr>
              <a:t>Volwassen digitalisering</a:t>
            </a:r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CDC47625-639C-498E-AFBA-443F98C7EF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5226" y="1934637"/>
            <a:ext cx="5982510" cy="456336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33CB8E-0128-423F-AD32-208B6571F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nl-NL" noProof="0" smtClean="0"/>
              <a:t>36</a:t>
            </a:fld>
            <a:endParaRPr lang="nl-NL" noProof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33EA493-4AC2-4263-84D8-93637F343D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/>
              <a:t>Basis voor verandering</a:t>
            </a:r>
          </a:p>
          <a:p>
            <a:endParaRPr lang="nl-NL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4F69EBE-3B20-4AD3-92F2-7AAEEEE1AD0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88B4A0A-EA13-4CE8-9DCB-2F5DA5983A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378" y="5389068"/>
            <a:ext cx="1463167" cy="1108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506481"/>
      </p:ext>
    </p:extLst>
  </p:cSld>
  <p:clrMapOvr>
    <a:masterClrMapping/>
  </p:clrMapOvr>
  <p:transition spd="slow">
    <p:wipe dir="r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D80AF67-518D-48E7-BE93-76088AD580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FDA3CC3-8E61-4B08-9A43-BEA13D88C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00ADB1"/>
                </a:solidFill>
              </a:rPr>
              <a:t>Volwassen digitalisering</a:t>
            </a:r>
          </a:p>
        </p:txBody>
      </p:sp>
      <p:sp>
        <p:nvSpPr>
          <p:cNvPr id="4" name="Vertical Text Placeholder 3">
            <a:extLst>
              <a:ext uri="{FF2B5EF4-FFF2-40B4-BE49-F238E27FC236}">
                <a16:creationId xmlns:a16="http://schemas.microsoft.com/office/drawing/2014/main" id="{2EB80E03-B79B-4F4A-992C-1503C4CE23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19552" y="1690559"/>
            <a:ext cx="8385701" cy="3927864"/>
          </a:xfrm>
        </p:spPr>
        <p:txBody>
          <a:bodyPr/>
          <a:lstStyle/>
          <a:p>
            <a:pPr marL="0" indent="0">
              <a:buNone/>
            </a:pPr>
            <a:r>
              <a:rPr lang="nl-NL" i="1" dirty="0"/>
              <a:t>“Over digitalisering overal, de volgende versnelling en meedoen of achterblijven”</a:t>
            </a:r>
          </a:p>
          <a:p>
            <a:endParaRPr lang="nl-NL" dirty="0"/>
          </a:p>
          <a:p>
            <a:pPr>
              <a:buClr>
                <a:srgbClr val="00ADB1"/>
              </a:buClr>
            </a:pPr>
            <a:r>
              <a:rPr lang="nl-NL" dirty="0"/>
              <a:t>Digitalisering maakt mogelijk dat andere thema’s slagen!</a:t>
            </a:r>
          </a:p>
          <a:p>
            <a:pPr>
              <a:buClr>
                <a:srgbClr val="00ADB1"/>
              </a:buClr>
            </a:pPr>
            <a:endParaRPr lang="nl-NL" dirty="0"/>
          </a:p>
          <a:p>
            <a:pPr>
              <a:buClr>
                <a:srgbClr val="00ADB1"/>
              </a:buClr>
            </a:pPr>
            <a:r>
              <a:rPr lang="nl-NL" dirty="0"/>
              <a:t>Digitaal Kompas 2030 (EU):</a:t>
            </a:r>
          </a:p>
          <a:p>
            <a:pPr lvl="1">
              <a:buFontTx/>
              <a:buChar char="-"/>
            </a:pPr>
            <a:r>
              <a:rPr lang="nl-NL" dirty="0"/>
              <a:t>Digitale vaardigheden</a:t>
            </a:r>
          </a:p>
          <a:p>
            <a:pPr lvl="1">
              <a:buFontTx/>
              <a:buChar char="-"/>
            </a:pPr>
            <a:r>
              <a:rPr lang="nl-NL" dirty="0"/>
              <a:t>Digitale overheid</a:t>
            </a:r>
          </a:p>
          <a:p>
            <a:pPr lvl="1">
              <a:buFontTx/>
              <a:buChar char="-"/>
            </a:pPr>
            <a:r>
              <a:rPr lang="nl-NL" dirty="0"/>
              <a:t>Digitale transformatie van bedrijven</a:t>
            </a:r>
          </a:p>
          <a:p>
            <a:pPr lvl="1">
              <a:buFontTx/>
              <a:buChar char="-"/>
            </a:pPr>
            <a:r>
              <a:rPr lang="nl-NL" dirty="0"/>
              <a:t>Veilige &amp; Duurzame Digitale Infrastructuur</a:t>
            </a:r>
          </a:p>
          <a:p>
            <a:pPr lvl="2"/>
            <a:endParaRPr lang="nl-NL" dirty="0"/>
          </a:p>
          <a:p>
            <a:pPr>
              <a:buClr>
                <a:srgbClr val="00ADB1"/>
              </a:buClr>
            </a:pPr>
            <a:r>
              <a:rPr lang="nl-NL" dirty="0"/>
              <a:t>Nederlandse Digitaliseringsstrategie (Rutte IV):</a:t>
            </a:r>
          </a:p>
          <a:p>
            <a:pPr lvl="1">
              <a:buFontTx/>
              <a:buChar char="-"/>
            </a:pPr>
            <a:r>
              <a:rPr lang="nl-NL" dirty="0"/>
              <a:t>Digitaal Stelsel Gebouwde Omgeving (DSGO)</a:t>
            </a:r>
          </a:p>
          <a:p>
            <a:pPr marL="177800" lvl="1" indent="0">
              <a:buNone/>
            </a:pPr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27BA04-C725-4A11-8630-5109DAAE0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nl-NL" noProof="0" smtClean="0"/>
              <a:t>37</a:t>
            </a:fld>
            <a:endParaRPr lang="nl-NL" noProof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43CE69-CDFC-4C3C-95FD-8CE494BDED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Basis voor verandering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EF784DF-CF8E-4AD1-9EEF-E4AF185A221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74427033"/>
      </p:ext>
    </p:extLst>
  </p:cSld>
  <p:clrMapOvr>
    <a:masterClrMapping/>
  </p:clrMapOvr>
  <p:transition spd="slow">
    <p:wipe dir="r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86D2260E-0767-4C86-9E1B-41404B3CFC8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E11842F-0A20-4449-B97B-AA474086A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00ADB1"/>
                </a:solidFill>
              </a:rPr>
              <a:t>Volwassen digitalisering</a:t>
            </a:r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88FCAEF3-FD52-4573-997D-E100107D83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4709" y="2062265"/>
            <a:ext cx="7629668" cy="4268794"/>
          </a:xfrm>
          <a:prstGeom prst="rect">
            <a:avLst/>
          </a:prstGeom>
        </p:spPr>
      </p:pic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85EF805-18F0-4168-BBA7-DE3E36798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nl-NL" noProof="0" smtClean="0"/>
              <a:t>38</a:t>
            </a:fld>
            <a:endParaRPr lang="nl-NL" noProof="0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B5008474-7EE1-4AEF-BED8-15F41C1A78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Basis voor verandering</a:t>
            </a:r>
          </a:p>
          <a:p>
            <a:endParaRPr lang="nl-NL" dirty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978DF524-DDA1-4A97-B848-54C8F924192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03594608"/>
      </p:ext>
    </p:extLst>
  </p:cSld>
  <p:clrMapOvr>
    <a:masterClrMapping/>
  </p:clrMapOvr>
  <p:transition spd="slow">
    <p:wipe dir="r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CA0FC08-30FF-4467-B1BC-C69CDF32FD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D1B1204-7061-4538-9414-8FBADD5D7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solidFill>
                  <a:srgbClr val="00ADB1"/>
                </a:solidFill>
              </a:rPr>
              <a:t>Volwassen digitalisering</a:t>
            </a:r>
            <a:endParaRPr lang="nl-NL"/>
          </a:p>
        </p:txBody>
      </p:sp>
      <p:sp>
        <p:nvSpPr>
          <p:cNvPr id="4" name="Vertical Text Placeholder 3">
            <a:extLst>
              <a:ext uri="{FF2B5EF4-FFF2-40B4-BE49-F238E27FC236}">
                <a16:creationId xmlns:a16="http://schemas.microsoft.com/office/drawing/2014/main" id="{9B11AAB2-94C0-4E46-9AA2-75A90408DE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lvl="5" indent="-177800"/>
            <a:r>
              <a:rPr lang="nl-NL" dirty="0">
                <a:solidFill>
                  <a:srgbClr val="00ADB1"/>
                </a:solidFill>
              </a:rPr>
              <a:t>Technologische &amp; maatschappelijke trends:</a:t>
            </a:r>
          </a:p>
          <a:p>
            <a:pPr lvl="1">
              <a:buClr>
                <a:srgbClr val="00ADB1"/>
              </a:buClr>
            </a:pPr>
            <a:r>
              <a:rPr lang="nl-NL" dirty="0"/>
              <a:t>Versmelting van digitale en fysieke wereld</a:t>
            </a:r>
          </a:p>
          <a:p>
            <a:pPr lvl="1">
              <a:buClr>
                <a:srgbClr val="00ADB1"/>
              </a:buClr>
            </a:pPr>
            <a:endParaRPr lang="nl-NL" dirty="0"/>
          </a:p>
          <a:p>
            <a:pPr lvl="1">
              <a:buClr>
                <a:srgbClr val="00ADB1"/>
              </a:buClr>
            </a:pPr>
            <a:r>
              <a:rPr lang="nl-NL" dirty="0"/>
              <a:t>Data economie en data diensten (smart </a:t>
            </a:r>
            <a:r>
              <a:rPr lang="nl-NL" dirty="0" err="1"/>
              <a:t>contracts</a:t>
            </a:r>
            <a:r>
              <a:rPr lang="nl-NL" dirty="0"/>
              <a:t>)</a:t>
            </a:r>
          </a:p>
          <a:p>
            <a:pPr lvl="1">
              <a:buClr>
                <a:srgbClr val="00ADB1"/>
              </a:buClr>
            </a:pPr>
            <a:endParaRPr lang="nl-NL" dirty="0"/>
          </a:p>
          <a:p>
            <a:pPr lvl="1">
              <a:buClr>
                <a:srgbClr val="00ADB1"/>
              </a:buClr>
            </a:pPr>
            <a:r>
              <a:rPr lang="nl-NL" dirty="0"/>
              <a:t>Verdere automatisering &amp; robotisering</a:t>
            </a:r>
          </a:p>
          <a:p>
            <a:pPr lvl="1">
              <a:buClr>
                <a:srgbClr val="00ADB1"/>
              </a:buClr>
            </a:pPr>
            <a:endParaRPr lang="nl-NL" dirty="0"/>
          </a:p>
          <a:p>
            <a:pPr lvl="1">
              <a:buClr>
                <a:srgbClr val="00ADB1"/>
              </a:buClr>
            </a:pPr>
            <a:r>
              <a:rPr lang="nl-NL" dirty="0"/>
              <a:t>Digitale veiligheid, aandacht voor ethiek en democratische beginselen</a:t>
            </a:r>
          </a:p>
          <a:p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33CB8E-0128-423F-AD32-208B6571F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nl-NL" noProof="0" smtClean="0"/>
              <a:t>39</a:t>
            </a:fld>
            <a:endParaRPr lang="nl-NL" noProof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33EA493-4AC2-4263-84D8-93637F343D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/>
              <a:t>Basis voor verandering</a:t>
            </a:r>
          </a:p>
          <a:p>
            <a:endParaRPr lang="nl-NL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4F69EBE-3B20-4AD3-92F2-7AAEEEE1AD0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55542074"/>
      </p:ext>
    </p:extLst>
  </p:cSld>
  <p:clrMapOvr>
    <a:masterClrMapping/>
  </p:clrMapOvr>
  <p:transition spd="slow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1B42A01-BBBB-49B2-A6E7-ED9B59FEAF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6F1DF3F8-EEB0-4EAD-9312-F9E45A9BF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Achtergrond en doel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C45D6C-3D94-47D3-93BC-8B26512B6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nl-NL" noProof="0" smtClean="0"/>
              <a:t>4</a:t>
            </a:fld>
            <a:endParaRPr lang="nl-NL" noProof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1620F01-7A85-40EF-AB17-71B9AE485D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0" tIns="0" rIns="0" bIns="0" rtlCol="0" anchor="t">
            <a:noAutofit/>
          </a:bodyPr>
          <a:lstStyle/>
          <a:p>
            <a:endParaRPr lang="nl-NL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C88E907-4322-4C1E-BCF6-D5367D408B0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5" name="Tijdelijke aanduiding voor verticale tekst 3">
            <a:extLst>
              <a:ext uri="{FF2B5EF4-FFF2-40B4-BE49-F238E27FC236}">
                <a16:creationId xmlns:a16="http://schemas.microsoft.com/office/drawing/2014/main" id="{9E82A21F-D0FC-487B-9BD5-EBE02BF6BF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20350" y="1878340"/>
            <a:ext cx="10954013" cy="4547660"/>
          </a:xfrm>
        </p:spPr>
        <p:txBody>
          <a:bodyPr vert="horz" lIns="0" tIns="360000" rIns="0" bIns="0" rtlCol="0" anchor="t">
            <a:noAutofit/>
          </a:bodyPr>
          <a:lstStyle/>
          <a:p>
            <a:r>
              <a:rPr lang="nl-NL" dirty="0">
                <a:cs typeface="Arial"/>
              </a:rPr>
              <a:t>“De opdrachtgever”: de 4 kennisorganisaties in de Technieksector (Techniek Nederland, Wij Techniek, ISSO en TVVL)</a:t>
            </a:r>
          </a:p>
          <a:p>
            <a:endParaRPr lang="nl-NL" dirty="0">
              <a:cs typeface="Arial"/>
            </a:endParaRPr>
          </a:p>
          <a:p>
            <a:r>
              <a:rPr lang="nl-NL" dirty="0">
                <a:cs typeface="Arial"/>
              </a:rPr>
              <a:t>“De staande opdracht / behoefte”: met regelmaat een toekomstverkenning presenteren (middellange – en lange termijn)</a:t>
            </a:r>
          </a:p>
          <a:p>
            <a:endParaRPr lang="nl-NL" dirty="0"/>
          </a:p>
          <a:p>
            <a:r>
              <a:rPr lang="nl-NL" dirty="0"/>
              <a:t>Agenderen, blijven ontwikkelen, blijven bewegen, met het oog op de toekomst</a:t>
            </a:r>
          </a:p>
          <a:p>
            <a:pPr marL="0" indent="0">
              <a:buNone/>
            </a:pPr>
            <a:endParaRPr lang="nl-NL" dirty="0">
              <a:solidFill>
                <a:schemeClr val="accent2"/>
              </a:solidFill>
            </a:endParaRPr>
          </a:p>
          <a:p>
            <a:endParaRPr lang="nl-NL" dirty="0">
              <a:cs typeface="Arial"/>
            </a:endParaRPr>
          </a:p>
          <a:p>
            <a:endParaRPr lang="nl-NL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57709975"/>
      </p:ext>
    </p:extLst>
  </p:cSld>
  <p:clrMapOvr>
    <a:masterClrMapping/>
  </p:clrMapOvr>
  <p:transition spd="slow">
    <p:wipe dir="r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5F82F90-7691-49AF-9D8B-02B6FBF8CD3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FDA3CC3-8E61-4B08-9A43-BEA13D88C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solidFill>
                  <a:srgbClr val="00ADB1"/>
                </a:solidFill>
              </a:rPr>
              <a:t>Volwassen digitalisering</a:t>
            </a:r>
            <a:endParaRPr lang="nl-NL"/>
          </a:p>
        </p:txBody>
      </p:sp>
      <p:sp>
        <p:nvSpPr>
          <p:cNvPr id="4" name="Vertical Text Placeholder 3">
            <a:extLst>
              <a:ext uri="{FF2B5EF4-FFF2-40B4-BE49-F238E27FC236}">
                <a16:creationId xmlns:a16="http://schemas.microsoft.com/office/drawing/2014/main" id="{2EB80E03-B79B-4F4A-992C-1503C4CE23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19644" y="1885322"/>
            <a:ext cx="10469535" cy="3954720"/>
          </a:xfrm>
        </p:spPr>
        <p:txBody>
          <a:bodyPr/>
          <a:lstStyle/>
          <a:p>
            <a:pPr lvl="5" indent="-177800"/>
            <a:r>
              <a:rPr lang="nl-NL" dirty="0">
                <a:solidFill>
                  <a:srgbClr val="00ADB1"/>
                </a:solidFill>
              </a:rPr>
              <a:t>Impact voor de technieksector</a:t>
            </a:r>
          </a:p>
          <a:p>
            <a:pPr lvl="1">
              <a:buClr>
                <a:srgbClr val="00ADB1"/>
              </a:buClr>
            </a:pPr>
            <a:r>
              <a:rPr lang="nl-NL" dirty="0"/>
              <a:t>Groeiend belang van data voor de sector</a:t>
            </a:r>
          </a:p>
          <a:p>
            <a:endParaRPr lang="nl-NL" dirty="0"/>
          </a:p>
          <a:p>
            <a:pPr lvl="1">
              <a:buClr>
                <a:srgbClr val="00ADB1"/>
              </a:buClr>
            </a:pPr>
            <a:r>
              <a:rPr lang="nl-NL" dirty="0"/>
              <a:t>Op weg naar nieuwe standaarden</a:t>
            </a:r>
          </a:p>
          <a:p>
            <a:pPr>
              <a:buClr>
                <a:srgbClr val="00ADB1"/>
              </a:buClr>
            </a:pPr>
            <a:endParaRPr lang="nl-NL" dirty="0"/>
          </a:p>
          <a:p>
            <a:pPr lvl="1">
              <a:buClr>
                <a:srgbClr val="00ADB1"/>
              </a:buClr>
            </a:pPr>
            <a:r>
              <a:rPr lang="nl-NL" dirty="0"/>
              <a:t>Keuze voor de technieksector:</a:t>
            </a:r>
          </a:p>
          <a:p>
            <a:pPr lvl="2">
              <a:buFontTx/>
              <a:buChar char="-"/>
            </a:pPr>
            <a:r>
              <a:rPr lang="nl-NL" sz="1400" dirty="0"/>
              <a:t>Inkopen of ontwikkelen</a:t>
            </a:r>
          </a:p>
          <a:p>
            <a:pPr lvl="2">
              <a:buFontTx/>
              <a:buChar char="-"/>
            </a:pPr>
            <a:r>
              <a:rPr lang="nl-NL" sz="1400" dirty="0"/>
              <a:t>ICT- scholing en cultuuromslag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27BA04-C725-4A11-8630-5109DAAE0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nl-NL" noProof="0" smtClean="0"/>
              <a:t>40</a:t>
            </a:fld>
            <a:endParaRPr lang="nl-NL" noProof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43CE69-CDFC-4C3C-95FD-8CE494BDED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/>
              <a:t>Basis voor verandering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5FBF354-3FBF-4C38-B219-A3A35BCBCB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4343819"/>
      </p:ext>
    </p:extLst>
  </p:cSld>
  <p:clrMapOvr>
    <a:masterClrMapping/>
  </p:clrMapOvr>
  <p:transition spd="slow">
    <p:wipe dir="r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5F6DAD8-259A-4C57-8FA6-41C409DAEC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066AE1F-B022-421A-8536-13DE17B64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D57C05"/>
                </a:solidFill>
              </a:rPr>
              <a:t>Human </a:t>
            </a:r>
            <a:r>
              <a:rPr lang="nl-NL" dirty="0" err="1">
                <a:solidFill>
                  <a:srgbClr val="D57C05"/>
                </a:solidFill>
              </a:rPr>
              <a:t>capital</a:t>
            </a:r>
            <a:r>
              <a:rPr lang="nl-NL" dirty="0">
                <a:solidFill>
                  <a:srgbClr val="D57C05"/>
                </a:solidFill>
              </a:rPr>
              <a:t> </a:t>
            </a:r>
            <a:r>
              <a:rPr lang="nl-NL" dirty="0"/>
              <a:t>	</a:t>
            </a:r>
          </a:p>
        </p:txBody>
      </p:sp>
      <p:sp>
        <p:nvSpPr>
          <p:cNvPr id="4" name="Vertical Text Placeholder 3">
            <a:extLst>
              <a:ext uri="{FF2B5EF4-FFF2-40B4-BE49-F238E27FC236}">
                <a16:creationId xmlns:a16="http://schemas.microsoft.com/office/drawing/2014/main" id="{47D14DE0-A2C2-40E5-A6BC-B73BA72A61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20000" y="1878342"/>
            <a:ext cx="10752000" cy="4864102"/>
          </a:xfrm>
        </p:spPr>
        <p:txBody>
          <a:bodyPr/>
          <a:lstStyle/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513BEB-B086-4736-9B50-58112B055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nl-NL" noProof="0" smtClean="0"/>
              <a:t>41</a:t>
            </a:fld>
            <a:endParaRPr lang="nl-NL" noProof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E12D02A-0476-43FA-AA3E-A323C2EE40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/>
              <a:t>Anders doen met minder mensen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74A324D-B3D3-413B-8EA4-4E5FD412312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A3EF55A4-DA52-4BFA-93EF-C214C650B7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5848" y="2108194"/>
            <a:ext cx="6050604" cy="438980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80F6CC2D-7455-4FB9-ACFF-879546A90A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5141" y="5388431"/>
            <a:ext cx="1432885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107706"/>
      </p:ext>
    </p:extLst>
  </p:cSld>
  <p:clrMapOvr>
    <a:masterClrMapping/>
  </p:clrMapOvr>
  <p:transition spd="slow">
    <p:wipe dir="r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5D44A7F-1316-41C1-82FF-93BB8D84B6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066AE1F-B022-421A-8536-13DE17B64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D57C05"/>
                </a:solidFill>
              </a:rPr>
              <a:t>Human </a:t>
            </a:r>
            <a:r>
              <a:rPr lang="nl-NL" dirty="0" err="1">
                <a:solidFill>
                  <a:srgbClr val="D57C05"/>
                </a:solidFill>
              </a:rPr>
              <a:t>capital</a:t>
            </a:r>
            <a:r>
              <a:rPr lang="nl-NL" dirty="0"/>
              <a:t>	</a:t>
            </a:r>
          </a:p>
        </p:txBody>
      </p:sp>
      <p:sp>
        <p:nvSpPr>
          <p:cNvPr id="4" name="Vertical Text Placeholder 3">
            <a:extLst>
              <a:ext uri="{FF2B5EF4-FFF2-40B4-BE49-F238E27FC236}">
                <a16:creationId xmlns:a16="http://schemas.microsoft.com/office/drawing/2014/main" id="{47D14DE0-A2C2-40E5-A6BC-B73BA72A61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19999" y="1878342"/>
            <a:ext cx="7517349" cy="3927864"/>
          </a:xfrm>
        </p:spPr>
        <p:txBody>
          <a:bodyPr/>
          <a:lstStyle/>
          <a:p>
            <a:pPr marL="0" indent="0">
              <a:buNone/>
            </a:pPr>
            <a:r>
              <a:rPr lang="nl-NL" i="1" dirty="0"/>
              <a:t>“Het succes van de vergrijzing – 25% beroepsbevolking gaat met pensioen”</a:t>
            </a:r>
          </a:p>
          <a:p>
            <a:pPr marL="0" indent="0">
              <a:buNone/>
            </a:pPr>
            <a:endParaRPr lang="nl-NL" dirty="0"/>
          </a:p>
          <a:p>
            <a:pPr>
              <a:buClr>
                <a:srgbClr val="D57C05"/>
              </a:buClr>
            </a:pPr>
            <a:r>
              <a:rPr lang="nl-NL" dirty="0"/>
              <a:t>Kwantitatief heeft de samenleving een uitdaging met de omvang van de beroepsbevolking</a:t>
            </a:r>
          </a:p>
          <a:p>
            <a:pPr>
              <a:buClr>
                <a:srgbClr val="D57C05"/>
              </a:buClr>
            </a:pPr>
            <a:endParaRPr lang="nl-NL" dirty="0"/>
          </a:p>
          <a:p>
            <a:pPr>
              <a:buClr>
                <a:srgbClr val="D57C05"/>
              </a:buClr>
            </a:pPr>
            <a:r>
              <a:rPr lang="nl-NL" dirty="0"/>
              <a:t>De hoeveelheid uitdagingen waar de technieksector een rol in speelt, is groot</a:t>
            </a:r>
          </a:p>
          <a:p>
            <a:pPr marL="0" indent="0">
              <a:buClr>
                <a:srgbClr val="D57C05"/>
              </a:buClr>
              <a:buNone/>
            </a:pPr>
            <a:endParaRPr lang="nl-NL" dirty="0"/>
          </a:p>
          <a:p>
            <a:pPr>
              <a:buClr>
                <a:srgbClr val="D57C05"/>
              </a:buClr>
            </a:pPr>
            <a:r>
              <a:rPr lang="nl-NL" dirty="0"/>
              <a:t>Vraagt ook om andere vaardigheden voor de maatschappelijke opgaven</a:t>
            </a:r>
          </a:p>
          <a:p>
            <a:pPr>
              <a:buClr>
                <a:srgbClr val="D57C05"/>
              </a:buClr>
            </a:pPr>
            <a:endParaRPr lang="nl-NL" dirty="0"/>
          </a:p>
          <a:p>
            <a:pPr>
              <a:buClr>
                <a:srgbClr val="D57C05"/>
              </a:buClr>
            </a:pPr>
            <a:r>
              <a:rPr lang="nl-NL" dirty="0"/>
              <a:t>Herwaardering van de praktische professional</a:t>
            </a:r>
          </a:p>
          <a:p>
            <a:pPr marL="0" indent="0">
              <a:buNone/>
            </a:pPr>
            <a:r>
              <a:rPr lang="nl-NL" dirty="0"/>
              <a:t>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513BEB-B086-4736-9B50-58112B055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nl-NL" noProof="0" smtClean="0"/>
              <a:t>42</a:t>
            </a:fld>
            <a:endParaRPr lang="nl-NL" noProof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E12D02A-0476-43FA-AA3E-A323C2EE40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Anders doen met minder mensen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70A181D-5847-4803-99C1-0A269AA036C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6730732"/>
      </p:ext>
    </p:extLst>
  </p:cSld>
  <p:clrMapOvr>
    <a:masterClrMapping/>
  </p:clrMapOvr>
  <p:transition spd="slow">
    <p:wipe dir="r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550719F5-3AC7-47C5-A98C-C84B381FE40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C4901FB-4669-4131-8FBF-C1883A6E9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D57C05"/>
                </a:solidFill>
              </a:rPr>
              <a:t>Human </a:t>
            </a:r>
            <a:r>
              <a:rPr lang="nl-NL" dirty="0" err="1">
                <a:solidFill>
                  <a:srgbClr val="D57C05"/>
                </a:solidFill>
              </a:rPr>
              <a:t>capital</a:t>
            </a:r>
            <a:r>
              <a:rPr lang="nl-NL" dirty="0"/>
              <a:t>	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C50FE9A3-BB08-46A9-8F7D-FBC6795C19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8880" y="2185346"/>
            <a:ext cx="4894239" cy="4139276"/>
          </a:xfrm>
          <a:prstGeom prst="rect">
            <a:avLst/>
          </a:prstGeom>
        </p:spPr>
      </p:pic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388CA3C-6C47-43E2-B07E-962DDAC2A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nl-NL" noProof="0" smtClean="0"/>
              <a:t>43</a:t>
            </a:fld>
            <a:endParaRPr lang="nl-NL" noProof="0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E5FB90BF-AB4B-4AD4-B173-95B9CBDCC4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Anders doen met minder mensen</a:t>
            </a:r>
          </a:p>
          <a:p>
            <a:endParaRPr lang="nl-NL" dirty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7A10585-50CA-4A81-B0C3-27065553FB9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34245380"/>
      </p:ext>
    </p:extLst>
  </p:cSld>
  <p:clrMapOvr>
    <a:masterClrMapping/>
  </p:clrMapOvr>
  <p:transition spd="slow">
    <p:wipe dir="r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5F6DAD8-259A-4C57-8FA6-41C409DAEC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066AE1F-B022-421A-8536-13DE17B64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D57C05"/>
                </a:solidFill>
              </a:rPr>
              <a:t>Human </a:t>
            </a:r>
            <a:r>
              <a:rPr lang="nl-NL" dirty="0" err="1">
                <a:solidFill>
                  <a:srgbClr val="D57C05"/>
                </a:solidFill>
              </a:rPr>
              <a:t>capital</a:t>
            </a:r>
            <a:r>
              <a:rPr lang="nl-NL" dirty="0">
                <a:solidFill>
                  <a:srgbClr val="D57C05"/>
                </a:solidFill>
              </a:rPr>
              <a:t> </a:t>
            </a:r>
            <a:r>
              <a:rPr lang="nl-NL" dirty="0"/>
              <a:t>	</a:t>
            </a:r>
          </a:p>
        </p:txBody>
      </p:sp>
      <p:sp>
        <p:nvSpPr>
          <p:cNvPr id="4" name="Vertical Text Placeholder 3">
            <a:extLst>
              <a:ext uri="{FF2B5EF4-FFF2-40B4-BE49-F238E27FC236}">
                <a16:creationId xmlns:a16="http://schemas.microsoft.com/office/drawing/2014/main" id="{47D14DE0-A2C2-40E5-A6BC-B73BA72A61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16765" y="1810003"/>
            <a:ext cx="10752000" cy="4557098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Nadruk in wet- en regelgeving – veilig werken &amp; uitwisselbaarheid van mensen (landen, sectoren) </a:t>
            </a:r>
          </a:p>
          <a:p>
            <a:pPr marL="0" indent="0">
              <a:buNone/>
            </a:pPr>
            <a:endParaRPr lang="nl-NL" sz="100" dirty="0"/>
          </a:p>
          <a:p>
            <a:pPr marL="0" indent="0">
              <a:buNone/>
            </a:pPr>
            <a:r>
              <a:rPr lang="nl-NL" dirty="0"/>
              <a:t>Technische ontwikkelingen - innoveren in het bedrijf:</a:t>
            </a:r>
          </a:p>
          <a:p>
            <a:pPr>
              <a:buClr>
                <a:srgbClr val="D57C05"/>
              </a:buClr>
            </a:pPr>
            <a:r>
              <a:rPr lang="nl-NL" dirty="0"/>
              <a:t>nieuwe werkwijzen, werken op afstand</a:t>
            </a:r>
          </a:p>
          <a:p>
            <a:pPr>
              <a:buClr>
                <a:srgbClr val="D57C05"/>
              </a:buClr>
            </a:pPr>
            <a:r>
              <a:rPr lang="nl-NL" dirty="0"/>
              <a:t>operator support systems</a:t>
            </a:r>
          </a:p>
          <a:p>
            <a:pPr>
              <a:buClr>
                <a:srgbClr val="D57C05"/>
              </a:buClr>
            </a:pPr>
            <a:r>
              <a:rPr lang="nl-NL" dirty="0"/>
              <a:t>life </a:t>
            </a:r>
            <a:r>
              <a:rPr lang="nl-NL" dirty="0" err="1"/>
              <a:t>style</a:t>
            </a:r>
            <a:r>
              <a:rPr lang="nl-NL" dirty="0"/>
              <a:t> support systems</a:t>
            </a:r>
          </a:p>
          <a:p>
            <a:pPr marL="0" indent="0">
              <a:buClr>
                <a:srgbClr val="D57C05"/>
              </a:buClr>
              <a:buNone/>
            </a:pPr>
            <a:endParaRPr lang="nl-NL" sz="500" dirty="0"/>
          </a:p>
          <a:p>
            <a:pPr marL="0" indent="0">
              <a:buNone/>
            </a:pPr>
            <a:r>
              <a:rPr lang="nl-NL" dirty="0"/>
              <a:t>Veranderende behoeftes en drijfveren op de arbeidsmarkt:</a:t>
            </a:r>
          </a:p>
          <a:p>
            <a:pPr>
              <a:buClr>
                <a:srgbClr val="D57C05"/>
              </a:buClr>
            </a:pPr>
            <a:r>
              <a:rPr lang="nl-NL" dirty="0"/>
              <a:t>gebruiken van onbenut potentieel</a:t>
            </a:r>
          </a:p>
          <a:p>
            <a:pPr>
              <a:buClr>
                <a:srgbClr val="D57C05"/>
              </a:buClr>
            </a:pPr>
            <a:r>
              <a:rPr lang="nl-NL" dirty="0"/>
              <a:t>meer efficiency door technologie</a:t>
            </a:r>
          </a:p>
          <a:p>
            <a:pPr>
              <a:buClr>
                <a:srgbClr val="D57C05"/>
              </a:buClr>
            </a:pPr>
            <a:r>
              <a:rPr lang="nl-NL" dirty="0"/>
              <a:t>andere instroom</a:t>
            </a:r>
          </a:p>
          <a:p>
            <a:pPr>
              <a:buClr>
                <a:srgbClr val="D57C05"/>
              </a:buClr>
            </a:pPr>
            <a:r>
              <a:rPr lang="nl-NL" dirty="0"/>
              <a:t>jongeren anders benaderen</a:t>
            </a:r>
          </a:p>
          <a:p>
            <a:pPr>
              <a:buClr>
                <a:srgbClr val="D57C05"/>
              </a:buClr>
            </a:pPr>
            <a:r>
              <a:rPr lang="nl-NL" dirty="0"/>
              <a:t>anders kijken, anders denken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513BEB-B086-4736-9B50-58112B055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nl-NL" noProof="0" smtClean="0"/>
              <a:t>44</a:t>
            </a:fld>
            <a:endParaRPr lang="nl-NL" noProof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E12D02A-0476-43FA-AA3E-A323C2EE40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Anders doen met minder mensen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74A324D-B3D3-413B-8EA4-4E5FD412312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92171254"/>
      </p:ext>
    </p:extLst>
  </p:cSld>
  <p:clrMapOvr>
    <a:masterClrMapping/>
  </p:clrMapOvr>
  <p:transition spd="slow">
    <p:wipe dir="r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B93FFB1-C727-46CA-B8EC-7204449ABDB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DF948E4-21AF-4ED1-816D-2DD3393A4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solidFill>
                  <a:srgbClr val="D57C05"/>
                </a:solidFill>
              </a:rPr>
              <a:t>Human </a:t>
            </a:r>
            <a:r>
              <a:rPr lang="nl-NL" err="1">
                <a:solidFill>
                  <a:srgbClr val="D57C05"/>
                </a:solidFill>
              </a:rPr>
              <a:t>capital</a:t>
            </a:r>
            <a:endParaRPr lang="nl-NL"/>
          </a:p>
        </p:txBody>
      </p:sp>
      <p:sp>
        <p:nvSpPr>
          <p:cNvPr id="4" name="Vertical Text Placeholder 3">
            <a:extLst>
              <a:ext uri="{FF2B5EF4-FFF2-40B4-BE49-F238E27FC236}">
                <a16:creationId xmlns:a16="http://schemas.microsoft.com/office/drawing/2014/main" id="{D6AE0A66-1911-4039-B97A-CCCA7AA7A8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horz" lIns="0" tIns="360000" rIns="0" bIns="0" rtlCol="0" anchor="t">
            <a:noAutofit/>
          </a:bodyPr>
          <a:lstStyle/>
          <a:p>
            <a:pPr>
              <a:buClr>
                <a:srgbClr val="D57C05"/>
              </a:buClr>
            </a:pPr>
            <a:r>
              <a:rPr lang="nl-NL" dirty="0"/>
              <a:t>Boeien &amp; Binden:</a:t>
            </a:r>
            <a:endParaRPr lang="nl-NL" dirty="0">
              <a:cs typeface="Arial"/>
            </a:endParaRPr>
          </a:p>
          <a:p>
            <a:pPr lvl="1">
              <a:buFontTx/>
              <a:buChar char="-"/>
            </a:pPr>
            <a:r>
              <a:rPr lang="nl-NL" dirty="0"/>
              <a:t>Inspelen op juiste drijfveren </a:t>
            </a:r>
          </a:p>
          <a:p>
            <a:pPr lvl="1">
              <a:buFontTx/>
              <a:buChar char="-"/>
            </a:pPr>
            <a:r>
              <a:rPr lang="nl-NL" dirty="0"/>
              <a:t>Nieuwe manieren van werken</a:t>
            </a:r>
          </a:p>
          <a:p>
            <a:pPr lvl="1">
              <a:buFontTx/>
              <a:buChar char="-"/>
            </a:pPr>
            <a:r>
              <a:rPr lang="nl-NL" dirty="0"/>
              <a:t>Bewust inzet van oudere medewerkers</a:t>
            </a:r>
          </a:p>
          <a:p>
            <a:pPr lvl="1">
              <a:buFontTx/>
              <a:buChar char="-"/>
            </a:pPr>
            <a:r>
              <a:rPr lang="nl-NL" dirty="0"/>
              <a:t>Aantrekkelijk werk; kansen bij jongeren</a:t>
            </a:r>
            <a:endParaRPr lang="nl-NL" dirty="0">
              <a:cs typeface="Arial"/>
            </a:endParaRPr>
          </a:p>
          <a:p>
            <a:pPr marL="0" indent="0">
              <a:buNone/>
            </a:pP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054A4C-4F56-410E-B3AC-1967E02BD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nl-NL" noProof="0" smtClean="0"/>
              <a:t>45</a:t>
            </a:fld>
            <a:endParaRPr lang="nl-NL" noProof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1FDB616-FA01-497E-8905-CF5DC736A2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/>
              <a:t>Anders doen met minder mensen</a:t>
            </a:r>
          </a:p>
          <a:p>
            <a:endParaRPr lang="nl-NL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8FC9686-77F6-40FF-95A1-3DC37A3E0B3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61871853"/>
      </p:ext>
    </p:extLst>
  </p:cSld>
  <p:clrMapOvr>
    <a:masterClrMapping/>
  </p:clrMapOvr>
  <p:transition spd="slow">
    <p:wipe dir="r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B93FFB1-C727-46CA-B8EC-7204449ABDB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DF948E4-21AF-4ED1-816D-2DD3393A4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solidFill>
                  <a:srgbClr val="D57C05"/>
                </a:solidFill>
              </a:rPr>
              <a:t>Human </a:t>
            </a:r>
            <a:r>
              <a:rPr lang="nl-NL" err="1">
                <a:solidFill>
                  <a:srgbClr val="D57C05"/>
                </a:solidFill>
              </a:rPr>
              <a:t>capital</a:t>
            </a:r>
            <a:endParaRPr lang="nl-NL"/>
          </a:p>
        </p:txBody>
      </p:sp>
      <p:sp>
        <p:nvSpPr>
          <p:cNvPr id="4" name="Vertical Text Placeholder 3">
            <a:extLst>
              <a:ext uri="{FF2B5EF4-FFF2-40B4-BE49-F238E27FC236}">
                <a16:creationId xmlns:a16="http://schemas.microsoft.com/office/drawing/2014/main" id="{D6AE0A66-1911-4039-B97A-CCCA7AA7A8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horz" lIns="0" tIns="360000" rIns="0" bIns="0" rtlCol="0" anchor="t">
            <a:noAutofit/>
          </a:bodyPr>
          <a:lstStyle/>
          <a:p>
            <a:pPr lvl="5" indent="-177800"/>
            <a:r>
              <a:rPr lang="nl-NL" dirty="0">
                <a:solidFill>
                  <a:srgbClr val="F6AA59"/>
                </a:solidFill>
              </a:rPr>
              <a:t>Impact voor de technieksector</a:t>
            </a:r>
          </a:p>
          <a:p>
            <a:pPr lvl="1">
              <a:buClr>
                <a:srgbClr val="F6AA59"/>
              </a:buClr>
            </a:pPr>
            <a:r>
              <a:rPr lang="nl-NL" dirty="0"/>
              <a:t>Nieuwe manier van werken (organiseren &amp; uitvoeren)</a:t>
            </a:r>
          </a:p>
          <a:p>
            <a:pPr>
              <a:buClr>
                <a:srgbClr val="F6AA59"/>
              </a:buClr>
            </a:pPr>
            <a:endParaRPr lang="nl-NL" dirty="0"/>
          </a:p>
          <a:p>
            <a:pPr lvl="1">
              <a:buClr>
                <a:srgbClr val="F6AA59"/>
              </a:buClr>
            </a:pPr>
            <a:r>
              <a:rPr lang="nl-NL" dirty="0"/>
              <a:t>Oude &amp; nieuwe techniek naast elkaar</a:t>
            </a:r>
          </a:p>
          <a:p>
            <a:pPr>
              <a:buClr>
                <a:srgbClr val="F6AA59"/>
              </a:buClr>
            </a:pPr>
            <a:endParaRPr lang="nl-NL" dirty="0"/>
          </a:p>
          <a:p>
            <a:pPr lvl="1">
              <a:buClr>
                <a:srgbClr val="F6AA59"/>
              </a:buClr>
            </a:pPr>
            <a:r>
              <a:rPr lang="nl-NL" dirty="0"/>
              <a:t>Organiseren van nieuwe instroom</a:t>
            </a:r>
          </a:p>
          <a:p>
            <a:pPr>
              <a:buClr>
                <a:srgbClr val="F6AA59"/>
              </a:buClr>
            </a:pPr>
            <a:endParaRPr lang="nl-NL" dirty="0"/>
          </a:p>
          <a:p>
            <a:pPr lvl="1">
              <a:buClr>
                <a:srgbClr val="F6AA59"/>
              </a:buClr>
            </a:pPr>
            <a:r>
              <a:rPr lang="nl-NL" dirty="0"/>
              <a:t>Nieuwe manieren van competentie- &amp; vaardigheidsontwikkeling  </a:t>
            </a:r>
            <a:endParaRPr lang="nl-NL" dirty="0">
              <a:cs typeface="Arial"/>
            </a:endParaRPr>
          </a:p>
          <a:p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054A4C-4F56-410E-B3AC-1967E02BD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nl-NL" noProof="0" smtClean="0"/>
              <a:t>46</a:t>
            </a:fld>
            <a:endParaRPr lang="nl-NL" noProof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1FDB616-FA01-497E-8905-CF5DC736A2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/>
              <a:t>Anders doen met minder mensen</a:t>
            </a:r>
          </a:p>
          <a:p>
            <a:endParaRPr lang="nl-NL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8FC9686-77F6-40FF-95A1-3DC37A3E0B3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38266535"/>
      </p:ext>
    </p:extLst>
  </p:cSld>
  <p:clrMapOvr>
    <a:masterClrMapping/>
  </p:clrMapOvr>
  <p:transition spd="slow">
    <p:wipe dir="r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9A82722E-7357-47B5-993B-E70FDAAE7A2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1" b="3431"/>
          <a:stretch>
            <a:fillRect/>
          </a:stretch>
        </p:blipFill>
        <p:spPr>
          <a:xfrm>
            <a:off x="0" y="1"/>
            <a:ext cx="12192000" cy="6857999"/>
          </a:xfrm>
        </p:spPr>
      </p:pic>
      <p:sp>
        <p:nvSpPr>
          <p:cNvPr id="41" name="Titel 40">
            <a:extLst>
              <a:ext uri="{FF2B5EF4-FFF2-40B4-BE49-F238E27FC236}">
                <a16:creationId xmlns:a16="http://schemas.microsoft.com/office/drawing/2014/main" id="{7C79AD95-C8EA-4385-BE08-0FCB4BEA1A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616" y="265813"/>
            <a:ext cx="5130074" cy="458828"/>
          </a:xfrm>
        </p:spPr>
        <p:txBody>
          <a:bodyPr/>
          <a:lstStyle/>
          <a:p>
            <a:pPr algn="ctr"/>
            <a:r>
              <a:rPr lang="nl-NL" sz="2400" spc="-180" dirty="0">
                <a:cs typeface="Calibri"/>
              </a:rPr>
              <a:t>Onderdeel: onderzoek jongeren</a:t>
            </a:r>
          </a:p>
        </p:txBody>
      </p:sp>
      <p:pic>
        <p:nvPicPr>
          <p:cNvPr id="17" name="Tijdelijke aanduiding voor afbeelding 235">
            <a:extLst>
              <a:ext uri="{FF2B5EF4-FFF2-40B4-BE49-F238E27FC236}">
                <a16:creationId xmlns:a16="http://schemas.microsoft.com/office/drawing/2014/main" id="{AD04B536-078B-423A-A164-B6A3E7E88A64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" b="113"/>
          <a:stretch/>
        </p:blipFill>
        <p:spPr/>
      </p:pic>
      <p:pic>
        <p:nvPicPr>
          <p:cNvPr id="27" name="Tijdelijke aanduiding voor afbeelding 26" descr="Afbeelding met tekst&#10;&#10;Automatisch gegenereerde beschrijving">
            <a:extLst>
              <a:ext uri="{FF2B5EF4-FFF2-40B4-BE49-F238E27FC236}">
                <a16:creationId xmlns:a16="http://schemas.microsoft.com/office/drawing/2014/main" id="{9DF23CDE-5E13-471B-995B-D78E495946FE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" b="691"/>
          <a:stretch/>
        </p:blipFill>
        <p:spPr/>
      </p:pic>
      <p:pic>
        <p:nvPicPr>
          <p:cNvPr id="31" name="Tijdelijke aanduiding voor afbeelding 30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F9C77493-AB9C-4021-8E26-F6EA4485A5FA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" b="691"/>
          <a:stretch/>
        </p:blipFill>
        <p:spPr/>
      </p:pic>
      <p:pic>
        <p:nvPicPr>
          <p:cNvPr id="23" name="Tijdelijke aanduiding voor afbeelding 243">
            <a:extLst>
              <a:ext uri="{FF2B5EF4-FFF2-40B4-BE49-F238E27FC236}">
                <a16:creationId xmlns:a16="http://schemas.microsoft.com/office/drawing/2014/main" id="{F7427393-3C69-4C9C-900F-43AF47C4FAFD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6" r="2366"/>
          <a:stretch/>
        </p:blipFill>
        <p:spPr/>
      </p:pic>
      <p:sp>
        <p:nvSpPr>
          <p:cNvPr id="44" name="Tijdelijke aanduiding voor afbeelding 43">
            <a:extLst>
              <a:ext uri="{FF2B5EF4-FFF2-40B4-BE49-F238E27FC236}">
                <a16:creationId xmlns:a16="http://schemas.microsoft.com/office/drawing/2014/main" id="{206B7121-3713-4511-B599-649B9EF58B5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978575" y="6020004"/>
            <a:ext cx="1062244" cy="357391"/>
          </a:xfrm>
        </p:spPr>
      </p:sp>
      <p:sp>
        <p:nvSpPr>
          <p:cNvPr id="45" name="Tijdelijke aanduiding voor afbeelding 44">
            <a:extLst>
              <a:ext uri="{FF2B5EF4-FFF2-40B4-BE49-F238E27FC236}">
                <a16:creationId xmlns:a16="http://schemas.microsoft.com/office/drawing/2014/main" id="{0460607C-6736-4E77-AB3E-75CB1EEF4A4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/>
      </p:sp>
      <p:pic>
        <p:nvPicPr>
          <p:cNvPr id="48" name="Afbeelding 47">
            <a:extLst>
              <a:ext uri="{FF2B5EF4-FFF2-40B4-BE49-F238E27FC236}">
                <a16:creationId xmlns:a16="http://schemas.microsoft.com/office/drawing/2014/main" id="{8CA173EF-0958-4343-8495-04D11FACBF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19867" y="724641"/>
            <a:ext cx="1524132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620977"/>
      </p:ext>
    </p:extLst>
  </p:cSld>
  <p:clrMapOvr>
    <a:masterClrMapping/>
  </p:clrMapOvr>
  <p:transition spd="slow">
    <p:wipe dir="r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6473ECDC-6151-4846-99CD-4FDBD5E3321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DFCCD181-A16F-4A7A-9D62-DA6170CC8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Resultaat deelonderzoek jongeren 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12D2D436-C852-4295-9990-0361B7B517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928" y="1878340"/>
            <a:ext cx="11089532" cy="4602432"/>
          </a:xfrm>
          <a:prstGeom prst="rect">
            <a:avLst/>
          </a:prstGeom>
        </p:spPr>
      </p:pic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6FE99CB-81D3-474E-9661-5D9E0D123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nl-NL" noProof="0" smtClean="0"/>
              <a:t>48</a:t>
            </a:fld>
            <a:endParaRPr lang="nl-NL" noProof="0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5DD3EBDF-26BC-44CE-9653-539C94768A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FBA9C7B7-32E6-4654-8738-FB9F153724C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10215778"/>
      </p:ext>
    </p:extLst>
  </p:cSld>
  <p:clrMapOvr>
    <a:masterClrMapping/>
  </p:clrMapOvr>
  <p:transition spd="slow">
    <p:wipe dir="r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4E525C40-C77C-421E-B7C7-D43C6AF64B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864" y="2261794"/>
            <a:ext cx="9274417" cy="4056205"/>
          </a:xfrm>
          <a:prstGeom prst="rect">
            <a:avLst/>
          </a:prstGeom>
        </p:spPr>
      </p:pic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E7678AE-CA3D-49D8-AA3B-65F71BF6E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nl-NL" noProof="0" smtClean="0"/>
              <a:t>49</a:t>
            </a:fld>
            <a:endParaRPr lang="nl-NL" noProof="0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42B72610-7DCC-4036-A2C3-058BB1FC4F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88B87D0B-42E3-4E1D-B933-DDB87CDE097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tel 2">
            <a:extLst>
              <a:ext uri="{FF2B5EF4-FFF2-40B4-BE49-F238E27FC236}">
                <a16:creationId xmlns:a16="http://schemas.microsoft.com/office/drawing/2014/main" id="{77F45DD0-01DE-0534-5ED6-C0AF1822E0F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12192000" cy="1878013"/>
          </a:xfrm>
        </p:spPr>
        <p:txBody>
          <a:bodyPr/>
          <a:lstStyle/>
          <a:p>
            <a:r>
              <a:rPr lang="nl-NL" dirty="0"/>
              <a:t>Resultaat deelonderzoek jongeren </a:t>
            </a:r>
          </a:p>
        </p:txBody>
      </p:sp>
    </p:spTree>
    <p:extLst>
      <p:ext uri="{BB962C8B-B14F-4D97-AF65-F5344CB8AC3E}">
        <p14:creationId xmlns:p14="http://schemas.microsoft.com/office/powerpoint/2010/main" val="1748121179"/>
      </p:ext>
    </p:extLst>
  </p:cSld>
  <p:clrMapOvr>
    <a:masterClrMapping/>
  </p:clrMapOvr>
  <p:transition spd="slow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083B2597-2A6E-49D7-8A78-E3807CF410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verticale tekst 3">
            <a:extLst>
              <a:ext uri="{FF2B5EF4-FFF2-40B4-BE49-F238E27FC236}">
                <a16:creationId xmlns:a16="http://schemas.microsoft.com/office/drawing/2014/main" id="{783FE7BC-4199-4FE9-85C3-EB1568514C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lvl="4"/>
            <a:r>
              <a:rPr lang="nl-NL" dirty="0">
                <a:solidFill>
                  <a:schemeClr val="accent1"/>
                </a:solidFill>
              </a:rPr>
              <a:t>CONNECT2030 </a:t>
            </a:r>
          </a:p>
          <a:p>
            <a:r>
              <a:rPr lang="nl-NL" dirty="0"/>
              <a:t>Leidraad en inspiratie voor de sector zelf maar ook voor alle andere stakeholders / input voor strategiebepaling</a:t>
            </a:r>
            <a:endParaRPr lang="nl-NL" dirty="0">
              <a:cs typeface="Arial"/>
            </a:endParaRPr>
          </a:p>
          <a:p>
            <a:r>
              <a:rPr lang="nl-NL" dirty="0"/>
              <a:t>Startpunt om zelf, met je organisatie en je omgeving aan de slag te gaan</a:t>
            </a:r>
            <a:endParaRPr lang="nl-NL" dirty="0">
              <a:cs typeface="Arial"/>
            </a:endParaRPr>
          </a:p>
          <a:p>
            <a:r>
              <a:rPr lang="nl-NL" dirty="0">
                <a:cs typeface="Arial"/>
              </a:rPr>
              <a:t>Staat op zichzelf – eigen (nieuw) onderzoek (periode 2021-2022) en is geen vervanger van CONNECT2025</a:t>
            </a:r>
          </a:p>
          <a:p>
            <a:endParaRPr lang="nl-NL" dirty="0"/>
          </a:p>
          <a:p>
            <a:pPr marL="0" indent="0" algn="ctr">
              <a:buNone/>
            </a:pPr>
            <a:endParaRPr lang="nl-NL" b="1" dirty="0"/>
          </a:p>
          <a:p>
            <a:pPr marL="0" indent="0" algn="ctr">
              <a:buNone/>
            </a:pPr>
            <a:endParaRPr lang="nl-NL" b="1" dirty="0"/>
          </a:p>
          <a:p>
            <a:pPr marL="0" indent="0" algn="ctr">
              <a:buNone/>
            </a:pPr>
            <a:r>
              <a:rPr lang="nl-NL" b="1" dirty="0"/>
              <a:t>CONNECT 2030 is een leidraad en inspiratie voor de technieksector en haar 'omgeving’, input voor de strategie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2769417-D5EE-42A0-A506-63565B225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nl-NL" noProof="0" smtClean="0"/>
              <a:t>5</a:t>
            </a:fld>
            <a:endParaRPr lang="nl-NL" noProof="0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F6B8DD63-2930-44C1-A2F8-11E201A1AF3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0E9DA8CF-1F63-44C7-8E2D-8F1A9ADFA2D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tle 9">
            <a:extLst>
              <a:ext uri="{FF2B5EF4-FFF2-40B4-BE49-F238E27FC236}">
                <a16:creationId xmlns:a16="http://schemas.microsoft.com/office/drawing/2014/main" id="{27927F43-6F06-A750-3453-E2BC68581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9720000" cy="344525"/>
          </a:xfrm>
        </p:spPr>
        <p:txBody>
          <a:bodyPr/>
          <a:lstStyle/>
          <a:p>
            <a:r>
              <a:rPr lang="nl-NL" dirty="0"/>
              <a:t>Achtergrond en doel</a:t>
            </a:r>
          </a:p>
        </p:txBody>
      </p:sp>
    </p:spTree>
    <p:extLst>
      <p:ext uri="{BB962C8B-B14F-4D97-AF65-F5344CB8AC3E}">
        <p14:creationId xmlns:p14="http://schemas.microsoft.com/office/powerpoint/2010/main" val="3567009040"/>
      </p:ext>
    </p:extLst>
  </p:cSld>
  <p:clrMapOvr>
    <a:masterClrMapping/>
  </p:clrMapOvr>
  <p:transition spd="slow">
    <p:wipe dir="r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6DEDDD87-655A-4672-8801-7DFAD817E3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6A90183-21E3-4A17-AF18-71BDE3987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Actiethema’s</a:t>
            </a:r>
          </a:p>
        </p:txBody>
      </p:sp>
      <p:sp>
        <p:nvSpPr>
          <p:cNvPr id="4" name="Tijdelijke aanduiding voor verticale tekst 3">
            <a:extLst>
              <a:ext uri="{FF2B5EF4-FFF2-40B4-BE49-F238E27FC236}">
                <a16:creationId xmlns:a16="http://schemas.microsoft.com/office/drawing/2014/main" id="{06B1EC8B-3470-40BE-B9DE-7185A864A8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21736" y="1992619"/>
            <a:ext cx="10646897" cy="3927864"/>
          </a:xfrm>
        </p:spPr>
        <p:txBody>
          <a:bodyPr/>
          <a:lstStyle/>
          <a:p>
            <a:r>
              <a:rPr lang="en-US" dirty="0"/>
              <a:t>CONNECT2030: </a:t>
            </a:r>
            <a:r>
              <a:rPr lang="en-US" dirty="0" err="1"/>
              <a:t>startpunt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vervolg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 err="1"/>
              <a:t>Ruim</a:t>
            </a:r>
            <a:r>
              <a:rPr lang="en-US" dirty="0"/>
              <a:t> 450 </a:t>
            </a:r>
            <a:r>
              <a:rPr lang="en-US" dirty="0" err="1"/>
              <a:t>aanbevelingen</a:t>
            </a:r>
            <a:r>
              <a:rPr lang="en-US" dirty="0"/>
              <a:t> </a:t>
            </a:r>
            <a:r>
              <a:rPr lang="en-US" dirty="0" err="1"/>
              <a:t>opgehaald</a:t>
            </a:r>
            <a:r>
              <a:rPr lang="en-US" dirty="0"/>
              <a:t> </a:t>
            </a:r>
            <a:r>
              <a:rPr lang="en-US" dirty="0" err="1"/>
              <a:t>bij</a:t>
            </a:r>
            <a:r>
              <a:rPr lang="en-US" dirty="0"/>
              <a:t> </a:t>
            </a:r>
            <a:r>
              <a:rPr lang="en-US" dirty="0" err="1"/>
              <a:t>betrokken</a:t>
            </a:r>
            <a:r>
              <a:rPr lang="en-US" dirty="0"/>
              <a:t> </a:t>
            </a:r>
            <a:r>
              <a:rPr lang="en-US" dirty="0" err="1"/>
              <a:t>partijen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 err="1"/>
              <a:t>Bedoeld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/>
              <a:t>startpunt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dialoog</a:t>
            </a:r>
            <a:r>
              <a:rPr lang="en-US" dirty="0"/>
              <a:t> met </a:t>
            </a:r>
            <a:r>
              <a:rPr lang="en-US" dirty="0" err="1"/>
              <a:t>omgeving</a:t>
            </a:r>
            <a:endParaRPr lang="en-US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/>
              <a:t> </a:t>
            </a:r>
          </a:p>
          <a:p>
            <a:pPr>
              <a:buFontTx/>
              <a:buChar char="-"/>
            </a:pPr>
            <a:endParaRPr lang="en-US" dirty="0"/>
          </a:p>
          <a:p>
            <a:pPr>
              <a:buFontTx/>
              <a:buChar char="-"/>
            </a:pPr>
            <a:endParaRPr lang="en-US" dirty="0"/>
          </a:p>
          <a:p>
            <a:pPr>
              <a:buFontTx/>
              <a:buChar char="-"/>
            </a:pPr>
            <a:endParaRPr lang="en-US" dirty="0"/>
          </a:p>
          <a:p>
            <a:pPr>
              <a:buFontTx/>
              <a:buChar char="-"/>
            </a:pPr>
            <a:endParaRPr lang="en-US" dirty="0"/>
          </a:p>
          <a:p>
            <a:pPr>
              <a:buFontTx/>
              <a:buChar char="-"/>
            </a:pPr>
            <a:endParaRPr lang="nl-NL" dirty="0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C7580FA3-06BB-4DFD-92DD-B8CE71519C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/>
              <a:t>Voor succesvolle transities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A73B4D3A-DF6E-4337-AB83-1FF5A75F8EC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F461F3-5F7B-4D56-A70D-05A108A973E8}"/>
              </a:ext>
            </a:extLst>
          </p:cNvPr>
          <p:cNvSpPr txBox="1"/>
          <p:nvPr/>
        </p:nvSpPr>
        <p:spPr>
          <a:xfrm>
            <a:off x="6599582" y="6042992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400" i="1" dirty="0">
                <a:solidFill>
                  <a:schemeClr val="tx2"/>
                </a:solidFill>
              </a:rPr>
              <a:t>De </a:t>
            </a:r>
            <a:r>
              <a:rPr lang="en-US" sz="1400" i="1" dirty="0" err="1">
                <a:solidFill>
                  <a:schemeClr val="tx2"/>
                </a:solidFill>
              </a:rPr>
              <a:t>thema’s</a:t>
            </a:r>
            <a:r>
              <a:rPr lang="en-US" sz="1400" i="1" dirty="0">
                <a:solidFill>
                  <a:schemeClr val="tx2"/>
                </a:solidFill>
              </a:rPr>
              <a:t> van CONNECT2030; hoe </a:t>
            </a:r>
            <a:r>
              <a:rPr lang="en-US" sz="1400" i="1" dirty="0" err="1">
                <a:solidFill>
                  <a:schemeClr val="tx2"/>
                </a:solidFill>
              </a:rPr>
              <a:t>lijnen</a:t>
            </a:r>
            <a:r>
              <a:rPr lang="en-US" sz="1400" i="1" dirty="0">
                <a:solidFill>
                  <a:schemeClr val="tx2"/>
                </a:solidFill>
              </a:rPr>
              <a:t> we op?</a:t>
            </a:r>
            <a:endParaRPr lang="nl-NL" sz="1400" i="1" dirty="0">
              <a:solidFill>
                <a:schemeClr val="tx2"/>
              </a:solidFill>
            </a:endParaRP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1E2C6AB2-CD63-4982-8169-D302484FE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nl-NL" noProof="0" smtClean="0"/>
              <a:t>50</a:t>
            </a:fld>
            <a:endParaRPr lang="nl-NL" noProof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2A1FFC1-F7F3-4E67-BE27-26EB4D4976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582" y="1878340"/>
            <a:ext cx="4134359" cy="4042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724827"/>
      </p:ext>
    </p:extLst>
  </p:cSld>
  <p:clrMapOvr>
    <a:masterClrMapping/>
  </p:clrMapOvr>
  <p:transition spd="slow">
    <p:wipe dir="r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6DEDDD87-655A-4672-8801-7DFAD817E3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6A90183-21E3-4A17-AF18-71BDE3987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Actiethema’s</a:t>
            </a:r>
          </a:p>
        </p:txBody>
      </p:sp>
      <p:sp>
        <p:nvSpPr>
          <p:cNvPr id="4" name="Tijdelijke aanduiding voor verticale tekst 3">
            <a:extLst>
              <a:ext uri="{FF2B5EF4-FFF2-40B4-BE49-F238E27FC236}">
                <a16:creationId xmlns:a16="http://schemas.microsoft.com/office/drawing/2014/main" id="{06B1EC8B-3470-40BE-B9DE-7185A864A8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063644" y="2185346"/>
            <a:ext cx="10752000" cy="3927864"/>
          </a:xfrm>
        </p:spPr>
        <p:txBody>
          <a:bodyPr/>
          <a:lstStyle/>
          <a:p>
            <a:pPr marL="0" indent="0">
              <a:buNone/>
            </a:pPr>
            <a:r>
              <a:rPr lang="nl-NL" sz="1800" dirty="0"/>
              <a:t>1 CULTUUR &amp; MINDSET </a:t>
            </a:r>
          </a:p>
          <a:p>
            <a:pPr marL="0" indent="0">
              <a:buNone/>
            </a:pPr>
            <a:r>
              <a:rPr lang="nl-NL" sz="1800" dirty="0"/>
              <a:t>2 SAMENWERKING BINNEN EN BUITEN DE SECTOR </a:t>
            </a:r>
          </a:p>
          <a:p>
            <a:pPr marL="0" indent="0">
              <a:buNone/>
            </a:pPr>
            <a:r>
              <a:rPr lang="nl-NL" sz="1800" dirty="0"/>
              <a:t>3 ONTWIKKELEN &amp; EXPERIMENTEREN </a:t>
            </a:r>
          </a:p>
          <a:p>
            <a:pPr marL="0" indent="0">
              <a:buNone/>
            </a:pPr>
            <a:r>
              <a:rPr lang="nl-NL" sz="1800" dirty="0"/>
              <a:t>4 BEROEPSONTWIKKELING &amp; SCHOLING </a:t>
            </a:r>
          </a:p>
          <a:p>
            <a:pPr marL="0" indent="0">
              <a:buNone/>
            </a:pPr>
            <a:r>
              <a:rPr lang="nl-NL" sz="1800" dirty="0"/>
              <a:t>5 INZICHT &amp; AWARENESS </a:t>
            </a:r>
          </a:p>
          <a:p>
            <a:pPr marL="0" indent="0">
              <a:buNone/>
            </a:pPr>
            <a:r>
              <a:rPr lang="nl-NL" sz="1800" dirty="0"/>
              <a:t>6 AANJAGEN</a:t>
            </a:r>
          </a:p>
          <a:p>
            <a:pPr marL="0" indent="0">
              <a:buNone/>
            </a:pPr>
            <a:r>
              <a:rPr lang="nl-NL" sz="1800" dirty="0"/>
              <a:t>7 RANDVOORWAARDEN &amp; EISEN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C7580FA3-06BB-4DFD-92DD-B8CE71519C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/>
              <a:t>Voor succesvolle transities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A73B4D3A-DF6E-4337-AB83-1FF5A75F8EC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874DC3E-8DFB-4EBD-A332-B1A8F4636E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78" t="19999" r="54935" b="22727"/>
          <a:stretch/>
        </p:blipFill>
        <p:spPr>
          <a:xfrm>
            <a:off x="719644" y="2143836"/>
            <a:ext cx="3912042" cy="3927865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6BEB101-7237-4846-87A6-3190B1F7E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nl-NL" noProof="0" smtClean="0"/>
              <a:t>51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1740387454"/>
      </p:ext>
    </p:extLst>
  </p:cSld>
  <p:clrMapOvr>
    <a:masterClrMapping/>
  </p:clrMapOvr>
  <p:transition spd="slow">
    <p:wipe dir="r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6E93E3FD-CEDF-42C3-AD5B-30747E8456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8D33B6D-C4B0-44F7-8631-B51B02B34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Afgezet tegen belang en urgentie</a:t>
            </a:r>
          </a:p>
        </p:txBody>
      </p:sp>
      <p:sp>
        <p:nvSpPr>
          <p:cNvPr id="4" name="Tijdelijke aanduiding voor verticale tekst 3">
            <a:extLst>
              <a:ext uri="{FF2B5EF4-FFF2-40B4-BE49-F238E27FC236}">
                <a16:creationId xmlns:a16="http://schemas.microsoft.com/office/drawing/2014/main" id="{A3FCC4C0-6AC9-457F-83CF-CB75C6F465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				</a:t>
            </a:r>
            <a:r>
              <a:rPr lang="nl-NL" b="1" u="sng" dirty="0"/>
              <a:t>Belang</a:t>
            </a:r>
            <a:r>
              <a:rPr lang="nl-NL" dirty="0"/>
              <a:t> 	</a:t>
            </a:r>
            <a:r>
              <a:rPr lang="nl-NL" b="1" u="sng" dirty="0"/>
              <a:t>Urgentie</a:t>
            </a:r>
          </a:p>
          <a:p>
            <a:pPr marL="0" indent="0">
              <a:buNone/>
            </a:pPr>
            <a:r>
              <a:rPr lang="nl-NL" dirty="0"/>
              <a:t>1 Cultuur &amp; </a:t>
            </a:r>
            <a:r>
              <a:rPr lang="nl-NL" dirty="0" err="1"/>
              <a:t>Mindset</a:t>
            </a:r>
            <a:r>
              <a:rPr lang="nl-NL" dirty="0"/>
              <a:t> 			24% 	15%</a:t>
            </a:r>
          </a:p>
          <a:p>
            <a:pPr marL="0" indent="0">
              <a:buNone/>
            </a:pPr>
            <a:r>
              <a:rPr lang="nl-NL" dirty="0"/>
              <a:t>2 Samenwerking binnen en buiten de sector 	23% 	27%</a:t>
            </a:r>
          </a:p>
          <a:p>
            <a:pPr marL="0" indent="0">
              <a:buNone/>
            </a:pPr>
            <a:r>
              <a:rPr lang="nl-NL" dirty="0"/>
              <a:t>3 Ontwikkelen &amp; Experimenteren		21% 	19%</a:t>
            </a:r>
          </a:p>
          <a:p>
            <a:pPr marL="0" indent="0">
              <a:buNone/>
            </a:pPr>
            <a:r>
              <a:rPr lang="nl-NL" dirty="0"/>
              <a:t>4 Beroepsontwikkeling &amp; Scholing 		13% 	18%</a:t>
            </a:r>
          </a:p>
          <a:p>
            <a:pPr marL="0" indent="0">
              <a:buNone/>
            </a:pPr>
            <a:r>
              <a:rPr lang="nl-NL" dirty="0"/>
              <a:t>5 Inzicht &amp; Awareness			10%	10%</a:t>
            </a:r>
          </a:p>
          <a:p>
            <a:pPr marL="0" indent="0">
              <a:buNone/>
            </a:pPr>
            <a:r>
              <a:rPr lang="nl-NL" dirty="0"/>
              <a:t>6 Aanjagen				6%	3%</a:t>
            </a:r>
          </a:p>
          <a:p>
            <a:pPr marL="0" indent="0">
              <a:buNone/>
            </a:pPr>
            <a:r>
              <a:rPr lang="nl-NL" dirty="0"/>
              <a:t>7 Randvoorwaarden &amp; Eisen		3%	8%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5AB0D3E-9D4F-41C4-A826-F1B094D3A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nl-NL" noProof="0" smtClean="0"/>
              <a:t>52</a:t>
            </a:fld>
            <a:endParaRPr lang="nl-NL" noProof="0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15A40813-B124-4805-8DFB-C63FDD1A4F3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6CDD5E10-2D34-4AE0-A52A-FE1B7C13C3A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15254033"/>
      </p:ext>
    </p:extLst>
  </p:cSld>
  <p:clrMapOvr>
    <a:masterClrMapping/>
  </p:clrMapOvr>
  <p:transition spd="slow">
    <p:wipe dir="r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79EA0BF-0F34-4566-8A26-85D7261FEDF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9476DD9-B96E-4EC1-AC99-9CE12E641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err="1"/>
              <a:t>Actiethema’S</a:t>
            </a:r>
            <a:endParaRPr lang="nl-NL"/>
          </a:p>
        </p:txBody>
      </p:sp>
      <p:sp>
        <p:nvSpPr>
          <p:cNvPr id="4" name="Vertical Text Placeholder 3">
            <a:extLst>
              <a:ext uri="{FF2B5EF4-FFF2-40B4-BE49-F238E27FC236}">
                <a16:creationId xmlns:a16="http://schemas.microsoft.com/office/drawing/2014/main" id="{BFEBC086-426A-4D8B-ABC7-9D8FAC4CDA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nl-NL" dirty="0"/>
              <a:t>Belang &amp; Urgentie zijn breed onderkend; dit is wat de technieksector &amp; stakeholders zouden moeten gaan doen!</a:t>
            </a:r>
          </a:p>
          <a:p>
            <a:endParaRPr lang="nl-NL" dirty="0"/>
          </a:p>
          <a:p>
            <a:r>
              <a:rPr lang="nl-NL" dirty="0"/>
              <a:t>Concrete acties kunnen dus vanaf NU worden uitgewerkt; door bedrijven, de sector en haar stakeholders.</a:t>
            </a:r>
          </a:p>
          <a:p>
            <a:endParaRPr lang="nl-NL" dirty="0"/>
          </a:p>
          <a:p>
            <a:r>
              <a:rPr lang="nl-NL" dirty="0"/>
              <a:t>Rol voor Techniek Nederland, Wij Techniek, ISSO en TVVL:</a:t>
            </a:r>
          </a:p>
          <a:p>
            <a:pPr lvl="1">
              <a:buFontTx/>
              <a:buChar char="-"/>
            </a:pPr>
            <a:r>
              <a:rPr lang="nl-NL" dirty="0"/>
              <a:t>Ondersteunende voorlichting &amp; disseminatie CONNECT2030</a:t>
            </a:r>
          </a:p>
          <a:p>
            <a:pPr lvl="1">
              <a:buFontTx/>
              <a:buChar char="-"/>
            </a:pPr>
            <a:r>
              <a:rPr lang="nl-NL" dirty="0"/>
              <a:t>Werkgroep Beroepspraktijk met diverse producten en diensten (volgende sheets)</a:t>
            </a:r>
          </a:p>
          <a:p>
            <a:pPr marL="0" indent="0">
              <a:buNone/>
            </a:pPr>
            <a:endParaRPr lang="nl-NL" sz="18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527104-48CC-4ADE-91F0-C3FDD1251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nl-NL" noProof="0" smtClean="0"/>
              <a:t>53</a:t>
            </a:fld>
            <a:endParaRPr lang="nl-NL" noProof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A9888E5-ECBB-412D-B147-CB43595197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/>
              <a:t>Startpunt voor vervolg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44A4FCD-3CBD-4F04-B89F-6975B433AD9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82273616"/>
      </p:ext>
    </p:extLst>
  </p:cSld>
  <p:clrMapOvr>
    <a:masterClrMapping/>
  </p:clrMapOvr>
  <p:transition spd="slow">
    <p:wipe dir="r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9A82722E-7357-47B5-993B-E70FDAAE7A2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1" b="3431"/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41" name="Titel 40">
            <a:extLst>
              <a:ext uri="{FF2B5EF4-FFF2-40B4-BE49-F238E27FC236}">
                <a16:creationId xmlns:a16="http://schemas.microsoft.com/office/drawing/2014/main" id="{7C79AD95-C8EA-4385-BE08-0FCB4BEA1A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9369" y="276924"/>
            <a:ext cx="5480733" cy="714201"/>
          </a:xfrm>
        </p:spPr>
        <p:txBody>
          <a:bodyPr/>
          <a:lstStyle/>
          <a:p>
            <a:r>
              <a:rPr lang="nl-NL" sz="2400" spc="-180" dirty="0">
                <a:cs typeface="Calibri"/>
              </a:rPr>
              <a:t>aanvullende producten &amp; diensten CONNECT2030</a:t>
            </a:r>
          </a:p>
        </p:txBody>
      </p:sp>
      <p:pic>
        <p:nvPicPr>
          <p:cNvPr id="17" name="Tijdelijke aanduiding voor afbeelding 235">
            <a:extLst>
              <a:ext uri="{FF2B5EF4-FFF2-40B4-BE49-F238E27FC236}">
                <a16:creationId xmlns:a16="http://schemas.microsoft.com/office/drawing/2014/main" id="{AD04B536-078B-423A-A164-B6A3E7E88A64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" b="113"/>
          <a:stretch/>
        </p:blipFill>
        <p:spPr/>
      </p:pic>
      <p:pic>
        <p:nvPicPr>
          <p:cNvPr id="27" name="Tijdelijke aanduiding voor afbeelding 26" descr="Afbeelding met tekst&#10;&#10;Automatisch gegenereerde beschrijving">
            <a:extLst>
              <a:ext uri="{FF2B5EF4-FFF2-40B4-BE49-F238E27FC236}">
                <a16:creationId xmlns:a16="http://schemas.microsoft.com/office/drawing/2014/main" id="{9DF23CDE-5E13-471B-995B-D78E495946FE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" b="691"/>
          <a:stretch/>
        </p:blipFill>
        <p:spPr/>
      </p:pic>
      <p:pic>
        <p:nvPicPr>
          <p:cNvPr id="31" name="Tijdelijke aanduiding voor afbeelding 30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F9C77493-AB9C-4021-8E26-F6EA4485A5FA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" b="691"/>
          <a:stretch/>
        </p:blipFill>
        <p:spPr/>
      </p:pic>
      <p:pic>
        <p:nvPicPr>
          <p:cNvPr id="23" name="Tijdelijke aanduiding voor afbeelding 243">
            <a:extLst>
              <a:ext uri="{FF2B5EF4-FFF2-40B4-BE49-F238E27FC236}">
                <a16:creationId xmlns:a16="http://schemas.microsoft.com/office/drawing/2014/main" id="{F7427393-3C69-4C9C-900F-43AF47C4FAFD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6" r="2366"/>
          <a:stretch/>
        </p:blipFill>
        <p:spPr/>
      </p:pic>
      <p:sp>
        <p:nvSpPr>
          <p:cNvPr id="44" name="Tijdelijke aanduiding voor afbeelding 43">
            <a:extLst>
              <a:ext uri="{FF2B5EF4-FFF2-40B4-BE49-F238E27FC236}">
                <a16:creationId xmlns:a16="http://schemas.microsoft.com/office/drawing/2014/main" id="{206B7121-3713-4511-B599-649B9EF58B5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978575" y="6020004"/>
            <a:ext cx="1062244" cy="357391"/>
          </a:xfrm>
        </p:spPr>
      </p:sp>
      <p:sp>
        <p:nvSpPr>
          <p:cNvPr id="45" name="Tijdelijke aanduiding voor afbeelding 44">
            <a:extLst>
              <a:ext uri="{FF2B5EF4-FFF2-40B4-BE49-F238E27FC236}">
                <a16:creationId xmlns:a16="http://schemas.microsoft.com/office/drawing/2014/main" id="{0460607C-6736-4E77-AB3E-75CB1EEF4A4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/>
      </p:sp>
      <p:pic>
        <p:nvPicPr>
          <p:cNvPr id="48" name="Afbeelding 47">
            <a:extLst>
              <a:ext uri="{FF2B5EF4-FFF2-40B4-BE49-F238E27FC236}">
                <a16:creationId xmlns:a16="http://schemas.microsoft.com/office/drawing/2014/main" id="{8CA173EF-0958-4343-8495-04D11FACBF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19867" y="724641"/>
            <a:ext cx="1524132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374381"/>
      </p:ext>
    </p:extLst>
  </p:cSld>
  <p:clrMapOvr>
    <a:masterClrMapping/>
  </p:clrMapOvr>
  <p:transition spd="slow">
    <p:wipe dir="r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D6CC48E9-3D2B-48C8-93F6-882BE0E82C4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3BBD8DB-C86A-47D2-8547-D2876CFB9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Aanvullende producten &amp; Diensten</a:t>
            </a:r>
          </a:p>
        </p:txBody>
      </p:sp>
      <p:sp>
        <p:nvSpPr>
          <p:cNvPr id="4" name="Tijdelijke aanduiding voor verticale tekst 3">
            <a:extLst>
              <a:ext uri="{FF2B5EF4-FFF2-40B4-BE49-F238E27FC236}">
                <a16:creationId xmlns:a16="http://schemas.microsoft.com/office/drawing/2014/main" id="{2578062E-3C83-4825-8AC0-D2C51D85B5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b="1" dirty="0"/>
              <a:t>Waarom??? </a:t>
            </a:r>
          </a:p>
          <a:p>
            <a:pPr marL="0" indent="0">
              <a:buNone/>
            </a:pPr>
            <a:r>
              <a:rPr lang="nl-NL" dirty="0"/>
              <a:t>Om bedrijven te ondersteunen CONNECT2030 op te pakken, te begrijpen en te verwerken!</a:t>
            </a:r>
          </a:p>
          <a:p>
            <a:endParaRPr lang="nl-NL" dirty="0"/>
          </a:p>
          <a:p>
            <a:pPr marL="0" indent="0">
              <a:buNone/>
            </a:pPr>
            <a:r>
              <a:rPr lang="nl-NL" b="1" dirty="0"/>
              <a:t>Wat is er dan zoal?</a:t>
            </a:r>
          </a:p>
          <a:p>
            <a:r>
              <a:rPr lang="nl-NL" dirty="0"/>
              <a:t>Bij aanvraag rapport optie aanvraag gesprek met regiomedewerkers (TN en WT)	vanaf oktober 2022	</a:t>
            </a:r>
          </a:p>
          <a:p>
            <a:r>
              <a:rPr lang="nl-NL" dirty="0"/>
              <a:t>Inspiratieplaat							December 2022</a:t>
            </a:r>
          </a:p>
          <a:p>
            <a:r>
              <a:rPr lang="nl-NL" dirty="0"/>
              <a:t>Engelse vertaling							Januari 2023</a:t>
            </a:r>
          </a:p>
          <a:p>
            <a:r>
              <a:rPr lang="nl-NL" dirty="0"/>
              <a:t>Engelse inspiratieplaat					 	Februari 2023</a:t>
            </a:r>
          </a:p>
          <a:p>
            <a:r>
              <a:rPr lang="nl-NL" dirty="0"/>
              <a:t>Interactieve samenvatting met digitale Mijn CONNECT				Maart 2023</a:t>
            </a:r>
          </a:p>
          <a:p>
            <a:r>
              <a:rPr lang="nl-NL" dirty="0"/>
              <a:t>Presentaties bij commissies, regio’s, bedrijven, etc				Vanaf oktober 2022</a:t>
            </a:r>
          </a:p>
          <a:p>
            <a:r>
              <a:rPr lang="nl-NL" dirty="0" err="1"/>
              <a:t>Incompany</a:t>
            </a:r>
            <a:r>
              <a:rPr lang="nl-NL" dirty="0"/>
              <a:t> (3-daags)						Vanaf mei 2023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12848D7-9F43-4457-A50F-5F85E9BF0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nl-NL" noProof="0" smtClean="0"/>
              <a:t>55</a:t>
            </a:fld>
            <a:endParaRPr lang="nl-NL" noProof="0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0CC191CB-A893-4F0A-9055-F7CAC37960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6AB106D7-1BC5-4B9E-B125-8299DFD8463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64756429"/>
      </p:ext>
    </p:extLst>
  </p:cSld>
  <p:clrMapOvr>
    <a:masterClrMapping/>
  </p:clrMapOvr>
  <p:transition spd="slow">
    <p:wipe dir="r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654EFC76-F098-3673-E5C5-38CEB4F414B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DCF26BA-EA94-1A11-FC3D-0E7BF4F52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INTERACTIEVE samenvatting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DC154A2-D392-EA70-FB02-63AFFDC22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nl-NL" noProof="0" smtClean="0"/>
              <a:t>56</a:t>
            </a:fld>
            <a:endParaRPr lang="nl-NL" noProof="0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D3504646-057E-E6AA-D5CB-4E8F7C86D7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EEN SAMENVATTING VAN HET VOLLEDIGE RAPPORT – SNEL DOORLEESBAAR EN DOORZOEKBAAR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A17F19BB-B1AE-C607-F40E-C16DEC6DB8D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70CB3DA8-2523-2C9B-4E5D-92BE2C05A30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126" y="2112169"/>
            <a:ext cx="4582992" cy="285382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18CE8CCE-953D-0F9F-5A72-05F9EEEA202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3460" y="3820353"/>
            <a:ext cx="4543591" cy="285382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C29F6C53-A6BA-C1F8-B044-CB246B7135E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0371" y="2125835"/>
            <a:ext cx="4543591" cy="285382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2BE3FB60-8F4A-547C-7520-D8155449307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0086" y="3820353"/>
            <a:ext cx="4543591" cy="285382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15243499"/>
      </p:ext>
    </p:extLst>
  </p:cSld>
  <p:clrMapOvr>
    <a:masterClrMapping/>
  </p:clrMapOvr>
  <p:transition spd="slow">
    <p:wipe dir="r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654EFC76-F098-3673-E5C5-38CEB4F414B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DCF26BA-EA94-1A11-FC3D-0E7BF4F52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INTERACTIEVE samenvatting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DC154A2-D392-EA70-FB02-63AFFDC22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nl-NL" noProof="0" smtClean="0"/>
              <a:t>57</a:t>
            </a:fld>
            <a:endParaRPr lang="nl-NL" noProof="0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D3504646-057E-E6AA-D5CB-4E8F7C86D7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EEN SAMENVATTING VAN HET VOLLEDIGE RAPPORT – SNEL DOORLEESBAAR EN DOORZOEKBAAR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A17F19BB-B1AE-C607-F40E-C16DEC6DB8D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70CB3DA8-2523-2C9B-4E5D-92BE2C05A30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126" y="2112169"/>
            <a:ext cx="4582991" cy="285382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18CE8CCE-953D-0F9F-5A72-05F9EEEA202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23760" y="3820353"/>
            <a:ext cx="4582991" cy="285382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C29F6C53-A6BA-C1F8-B044-CB246B7135E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0671" y="2125835"/>
            <a:ext cx="4582991" cy="285382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2BE3FB60-8F4A-547C-7520-D8155449307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70386" y="3820353"/>
            <a:ext cx="4582991" cy="285382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04435290"/>
      </p:ext>
    </p:extLst>
  </p:cSld>
  <p:clrMapOvr>
    <a:masterClrMapping/>
  </p:clrMapOvr>
  <p:transition spd="slow">
    <p:wipe dir="r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654EFC76-F098-3673-E5C5-38CEB4F414B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DCF26BA-EA94-1A11-FC3D-0E7BF4F52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INTERACTIEVE samenvatting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DC154A2-D392-EA70-FB02-63AFFDC22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nl-NL" noProof="0" smtClean="0"/>
              <a:t>58</a:t>
            </a:fld>
            <a:endParaRPr lang="nl-NL" noProof="0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D3504646-057E-E6AA-D5CB-4E8F7C86D7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EEN SAMENVATTING VAN HET VOLLEDIGE RAPPORT – SNEL DOORLEESBAAR EN DOORZOEKBAAR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A17F19BB-B1AE-C607-F40E-C16DEC6DB8D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70CB3DA8-2523-2C9B-4E5D-92BE2C05A30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126" y="2112169"/>
            <a:ext cx="4582991" cy="285382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18CE8CCE-953D-0F9F-5A72-05F9EEEA202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23760" y="3820353"/>
            <a:ext cx="4582991" cy="285382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C29F6C53-A6BA-C1F8-B044-CB246B7135E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0671" y="2125835"/>
            <a:ext cx="4582991" cy="285382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2BE3FB60-8F4A-547C-7520-D8155449307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70386" y="3820353"/>
            <a:ext cx="4582991" cy="285382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692771"/>
      </p:ext>
    </p:extLst>
  </p:cSld>
  <p:clrMapOvr>
    <a:masterClrMapping/>
  </p:clrMapOvr>
  <p:transition spd="slow">
    <p:wipe dir="r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654EFC76-F098-3673-E5C5-38CEB4F414B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DCF26BA-EA94-1A11-FC3D-0E7BF4F52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INTERACTIEVE samenvatting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DC154A2-D392-EA70-FB02-63AFFDC22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nl-NL" noProof="0" smtClean="0"/>
              <a:t>59</a:t>
            </a:fld>
            <a:endParaRPr lang="nl-NL" noProof="0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D3504646-057E-E6AA-D5CB-4E8F7C86D7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EEN SAMENVATTING VAN HET VOLLEDIGE RAPPORT – SNEL DOORLEESBAAR EN DOORZOEKBAAR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A17F19BB-B1AE-C607-F40E-C16DEC6DB8D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70CB3DA8-2523-2C9B-4E5D-92BE2C05A30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127" y="2112169"/>
            <a:ext cx="4582989" cy="285382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18CE8CCE-953D-0F9F-5A72-05F9EEEA202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23761" y="3820353"/>
            <a:ext cx="4582989" cy="285382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C29F6C53-A6BA-C1F8-B044-CB246B7135E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0672" y="2125835"/>
            <a:ext cx="4582989" cy="285382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263153274"/>
      </p:ext>
    </p:extLst>
  </p:cSld>
  <p:clrMapOvr>
    <a:masterClrMapping/>
  </p:clrMapOvr>
  <p:transition spd="slow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9A82722E-7357-47B5-993B-E70FDAAE7A2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1" b="3431"/>
          <a:stretch>
            <a:fillRect/>
          </a:stretch>
        </p:blipFill>
        <p:spPr>
          <a:xfrm>
            <a:off x="0" y="1"/>
            <a:ext cx="12192000" cy="6857999"/>
          </a:xfrm>
        </p:spPr>
      </p:pic>
      <p:sp>
        <p:nvSpPr>
          <p:cNvPr id="41" name="Titel 40">
            <a:extLst>
              <a:ext uri="{FF2B5EF4-FFF2-40B4-BE49-F238E27FC236}">
                <a16:creationId xmlns:a16="http://schemas.microsoft.com/office/drawing/2014/main" id="{7C79AD95-C8EA-4385-BE08-0FCB4BEA1A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67180"/>
            <a:ext cx="2510442" cy="417639"/>
          </a:xfrm>
        </p:spPr>
        <p:txBody>
          <a:bodyPr/>
          <a:lstStyle/>
          <a:p>
            <a:pPr algn="ctr"/>
            <a:r>
              <a:rPr lang="nl-NL" sz="2400" spc="-180" dirty="0">
                <a:cs typeface="Calibri"/>
              </a:rPr>
              <a:t>Het proces</a:t>
            </a:r>
          </a:p>
        </p:txBody>
      </p:sp>
      <p:pic>
        <p:nvPicPr>
          <p:cNvPr id="17" name="Tijdelijke aanduiding voor afbeelding 235">
            <a:extLst>
              <a:ext uri="{FF2B5EF4-FFF2-40B4-BE49-F238E27FC236}">
                <a16:creationId xmlns:a16="http://schemas.microsoft.com/office/drawing/2014/main" id="{AD04B536-078B-423A-A164-B6A3E7E88A64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" b="113"/>
          <a:stretch/>
        </p:blipFill>
        <p:spPr/>
      </p:pic>
      <p:pic>
        <p:nvPicPr>
          <p:cNvPr id="27" name="Tijdelijke aanduiding voor afbeelding 26" descr="Afbeelding met tekst&#10;&#10;Automatisch gegenereerde beschrijving">
            <a:extLst>
              <a:ext uri="{FF2B5EF4-FFF2-40B4-BE49-F238E27FC236}">
                <a16:creationId xmlns:a16="http://schemas.microsoft.com/office/drawing/2014/main" id="{9DF23CDE-5E13-471B-995B-D78E495946FE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" b="691"/>
          <a:stretch/>
        </p:blipFill>
        <p:spPr/>
      </p:pic>
      <p:pic>
        <p:nvPicPr>
          <p:cNvPr id="31" name="Tijdelijke aanduiding voor afbeelding 30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F9C77493-AB9C-4021-8E26-F6EA4485A5FA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" b="691"/>
          <a:stretch/>
        </p:blipFill>
        <p:spPr/>
      </p:pic>
      <p:pic>
        <p:nvPicPr>
          <p:cNvPr id="23" name="Tijdelijke aanduiding voor afbeelding 243">
            <a:extLst>
              <a:ext uri="{FF2B5EF4-FFF2-40B4-BE49-F238E27FC236}">
                <a16:creationId xmlns:a16="http://schemas.microsoft.com/office/drawing/2014/main" id="{F7427393-3C69-4C9C-900F-43AF47C4FAFD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6" r="2366"/>
          <a:stretch/>
        </p:blipFill>
        <p:spPr/>
      </p:pic>
      <p:sp>
        <p:nvSpPr>
          <p:cNvPr id="44" name="Tijdelijke aanduiding voor afbeelding 43">
            <a:extLst>
              <a:ext uri="{FF2B5EF4-FFF2-40B4-BE49-F238E27FC236}">
                <a16:creationId xmlns:a16="http://schemas.microsoft.com/office/drawing/2014/main" id="{206B7121-3713-4511-B599-649B9EF58B5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978575" y="6020004"/>
            <a:ext cx="1062244" cy="357391"/>
          </a:xfrm>
        </p:spPr>
      </p:sp>
      <p:sp>
        <p:nvSpPr>
          <p:cNvPr id="45" name="Tijdelijke aanduiding voor afbeelding 44">
            <a:extLst>
              <a:ext uri="{FF2B5EF4-FFF2-40B4-BE49-F238E27FC236}">
                <a16:creationId xmlns:a16="http://schemas.microsoft.com/office/drawing/2014/main" id="{0460607C-6736-4E77-AB3E-75CB1EEF4A4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/>
      </p:sp>
      <p:pic>
        <p:nvPicPr>
          <p:cNvPr id="48" name="Afbeelding 47">
            <a:extLst>
              <a:ext uri="{FF2B5EF4-FFF2-40B4-BE49-F238E27FC236}">
                <a16:creationId xmlns:a16="http://schemas.microsoft.com/office/drawing/2014/main" id="{8CA173EF-0958-4343-8495-04D11FACBF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19867" y="724641"/>
            <a:ext cx="1524132" cy="1518036"/>
          </a:xfrm>
          <a:prstGeom prst="rect">
            <a:avLst/>
          </a:prstGeom>
        </p:spPr>
      </p:pic>
      <p:sp>
        <p:nvSpPr>
          <p:cNvPr id="2" name="Ondertitel 41">
            <a:extLst>
              <a:ext uri="{FF2B5EF4-FFF2-40B4-BE49-F238E27FC236}">
                <a16:creationId xmlns:a16="http://schemas.microsoft.com/office/drawing/2014/main" id="{594ED294-D2A2-756B-9C78-7126D118EF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1706" y="973298"/>
            <a:ext cx="3260035" cy="357400"/>
          </a:xfrm>
        </p:spPr>
        <p:txBody>
          <a:bodyPr/>
          <a:lstStyle/>
          <a:p>
            <a:r>
              <a:rPr lang="nl-NL" i="1" dirty="0"/>
              <a:t>Opzet &amp; Uitvoering</a:t>
            </a:r>
          </a:p>
        </p:txBody>
      </p:sp>
    </p:spTree>
    <p:extLst>
      <p:ext uri="{BB962C8B-B14F-4D97-AF65-F5344CB8AC3E}">
        <p14:creationId xmlns:p14="http://schemas.microsoft.com/office/powerpoint/2010/main" val="1840452786"/>
      </p:ext>
    </p:extLst>
  </p:cSld>
  <p:clrMapOvr>
    <a:masterClrMapping/>
  </p:clrMapOvr>
  <p:transition spd="slow">
    <p:wipe dir="r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654EFC76-F098-3673-E5C5-38CEB4F414B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DCF26BA-EA94-1A11-FC3D-0E7BF4F52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INTERACTIEVE samenvatting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DC154A2-D392-EA70-FB02-63AFFDC22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nl-NL" noProof="0" smtClean="0"/>
              <a:t>60</a:t>
            </a:fld>
            <a:endParaRPr lang="nl-NL" noProof="0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D3504646-057E-E6AA-D5CB-4E8F7C86D7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EEN SAMENVATTING VAN HET VOLLEDIGE RAPPORT – SNEL DOORLEESBAAR EN DOORZOEKBAAR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A17F19BB-B1AE-C607-F40E-C16DEC6DB8D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70CB3DA8-2523-2C9B-4E5D-92BE2C05A30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127" y="2112169"/>
            <a:ext cx="4582989" cy="285382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18CE8CCE-953D-0F9F-5A72-05F9EEEA202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23761" y="3820353"/>
            <a:ext cx="4582989" cy="285382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C29F6C53-A6BA-C1F8-B044-CB246B7135E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0672" y="2125835"/>
            <a:ext cx="4582989" cy="285382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686716206"/>
      </p:ext>
    </p:extLst>
  </p:cSld>
  <p:clrMapOvr>
    <a:masterClrMapping/>
  </p:clrMapOvr>
  <p:transition spd="slow">
    <p:wipe dir="r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654EFC76-F098-3673-E5C5-38CEB4F414B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DCF26BA-EA94-1A11-FC3D-0E7BF4F52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“Mijn CONNECT” – digitale checklist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DC154A2-D392-EA70-FB02-63AFFDC22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nl-NL" noProof="0" smtClean="0"/>
              <a:t>61</a:t>
            </a:fld>
            <a:endParaRPr lang="nl-NL" noProof="0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D3504646-057E-E6AA-D5CB-4E8F7C86D7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INTELLIGENTE CHECKLIST; WAAR MOET IK ME IN VERDIEPEN?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A17F19BB-B1AE-C607-F40E-C16DEC6DB8D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87A18BE4-99AA-25FF-7B35-EA58E270C5A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819" y="1986042"/>
            <a:ext cx="3259285" cy="464022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2" name="Afbeelding 11" descr="Afbeelding met tafel&#10;&#10;Automatisch gegenereerde beschrijving">
            <a:extLst>
              <a:ext uri="{FF2B5EF4-FFF2-40B4-BE49-F238E27FC236}">
                <a16:creationId xmlns:a16="http://schemas.microsoft.com/office/drawing/2014/main" id="{E2528144-3B12-3934-6379-747E018BC57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0388" y="2202592"/>
            <a:ext cx="2572575" cy="366256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B610A76E-999F-DE3F-BF95-E21EEF2A731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9896" y="2835438"/>
            <a:ext cx="2572575" cy="366256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7" name="Afbeelding 16" descr="Afbeelding met tafel&#10;&#10;Automatisch gegenereerde beschrijving">
            <a:extLst>
              <a:ext uri="{FF2B5EF4-FFF2-40B4-BE49-F238E27FC236}">
                <a16:creationId xmlns:a16="http://schemas.microsoft.com/office/drawing/2014/main" id="{71B3CE33-F0C7-C252-E531-FBFEBB1C1D4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0948" y="2121738"/>
            <a:ext cx="2572575" cy="366256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77987940"/>
      </p:ext>
    </p:extLst>
  </p:cSld>
  <p:clrMapOvr>
    <a:masterClrMapping/>
  </p:clrMapOvr>
  <p:transition spd="slow">
    <p:wipe dir="r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654EFC76-F098-3673-E5C5-38CEB4F414B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DCF26BA-EA94-1A11-FC3D-0E7BF4F52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inspiratiePLAAT</a:t>
            </a:r>
            <a:r>
              <a:rPr lang="nl-NL" dirty="0"/>
              <a:t> (ook in het Engels)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DC154A2-D392-EA70-FB02-63AFFDC22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nl-NL" noProof="0" smtClean="0"/>
              <a:t>62</a:t>
            </a:fld>
            <a:endParaRPr lang="nl-NL" noProof="0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D3504646-057E-E6AA-D5CB-4E8F7C86D7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‘POSTER’ MET DE CONNECT2030 THEMA’S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A17F19BB-B1AE-C607-F40E-C16DEC6DB8D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Google Shape;1411;p4" descr="Afbeelding met diagram&#10;&#10;Automatisch gegenereerde beschrijving">
            <a:extLst>
              <a:ext uri="{FF2B5EF4-FFF2-40B4-BE49-F238E27FC236}">
                <a16:creationId xmlns:a16="http://schemas.microsoft.com/office/drawing/2014/main" id="{95DDFA7D-2F85-DDAB-6A3E-5464676F6E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2736472" y="1934636"/>
            <a:ext cx="6719055" cy="47595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8833391"/>
      </p:ext>
    </p:extLst>
  </p:cSld>
  <p:clrMapOvr>
    <a:masterClrMapping/>
  </p:clrMapOvr>
  <p:transition spd="slow">
    <p:wipe dir="r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22AE7D85-BD2E-4B4C-8475-B93B849052E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C8DDAD2-8073-48A1-91D5-45502807E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CONNECT2030…</a:t>
            </a:r>
            <a:r>
              <a:rPr lang="nl-NL" dirty="0" err="1"/>
              <a:t>also</a:t>
            </a:r>
            <a:r>
              <a:rPr lang="nl-NL" dirty="0"/>
              <a:t> </a:t>
            </a:r>
            <a:r>
              <a:rPr lang="nl-NL" dirty="0" err="1"/>
              <a:t>available</a:t>
            </a:r>
            <a:r>
              <a:rPr lang="nl-NL" dirty="0"/>
              <a:t> in English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B2CBA03-7951-4B73-B561-1EDA6F6E9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nl-NL" noProof="0" smtClean="0"/>
              <a:t>63</a:t>
            </a:fld>
            <a:endParaRPr lang="nl-NL" noProof="0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06743318-B69E-41AF-BC10-D784337749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AAC4EDFC-0945-4FB6-B9F4-FC63134EE73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9584DEBF-DA09-4075-9385-78FCEFA9BF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0393" y="1936695"/>
            <a:ext cx="3311213" cy="4487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273917"/>
      </p:ext>
    </p:extLst>
  </p:cSld>
  <p:clrMapOvr>
    <a:masterClrMapping/>
  </p:clrMapOvr>
  <p:transition spd="slow">
    <p:wipe dir="r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F89026F4-B11D-4C6A-9DA6-F7A4C76C33B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CDD319F-6C36-4410-BB1B-209EA5D32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cs typeface="Arial"/>
              </a:rPr>
              <a:t>“resultaten” CONNECT2030 per eind maart 2023</a:t>
            </a:r>
          </a:p>
        </p:txBody>
      </p:sp>
      <p:sp>
        <p:nvSpPr>
          <p:cNvPr id="4" name="Tijdelijke aanduiding voor verticale tekst 3">
            <a:extLst>
              <a:ext uri="{FF2B5EF4-FFF2-40B4-BE49-F238E27FC236}">
                <a16:creationId xmlns:a16="http://schemas.microsoft.com/office/drawing/2014/main" id="{E3F4F602-3CF4-4E88-91E4-A06B0478F2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horz" lIns="0" tIns="360000" rIns="0" bIns="0" rtlCol="0" anchor="t">
            <a:noAutofit/>
          </a:bodyPr>
          <a:lstStyle/>
          <a:p>
            <a:r>
              <a:rPr lang="nl-NL" dirty="0"/>
              <a:t>1500 rapporten verdeeld via bijeenkomsten of op aanvraag</a:t>
            </a:r>
          </a:p>
          <a:p>
            <a:r>
              <a:rPr lang="nl-NL" dirty="0"/>
              <a:t>Eerste week interactieve samenvatting reeds tientallen aanvragen </a:t>
            </a:r>
          </a:p>
          <a:p>
            <a:r>
              <a:rPr lang="nl-NL" dirty="0"/>
              <a:t>Brede belangstelling vanuit omgeving (overheden, opdrachtgevers, leveranciers, kennisinstituten, financiële wereld, vastgoedwereld, consumentenorganisaties, bouwbedrijven, architecten, ingenieurs, verzekeraars</a:t>
            </a:r>
            <a:r>
              <a:rPr lang="nl-NL"/>
              <a:t>, etc)</a:t>
            </a:r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>
              <a:solidFill>
                <a:schemeClr val="tx1"/>
              </a:solidFill>
            </a:endParaRPr>
          </a:p>
          <a:p>
            <a:endParaRPr lang="nl-NL" dirty="0">
              <a:solidFill>
                <a:schemeClr val="tx1"/>
              </a:solidFill>
              <a:cs typeface="Arial"/>
            </a:endParaRPr>
          </a:p>
          <a:p>
            <a:endParaRPr lang="nl-NL" dirty="0">
              <a:solidFill>
                <a:srgbClr val="FF0000"/>
              </a:solidFill>
              <a:cs typeface="Arial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4FE6815-992A-41B9-A377-58F6936C7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nl-NL" noProof="0" smtClean="0"/>
              <a:t>64</a:t>
            </a:fld>
            <a:endParaRPr lang="nl-NL" noProof="0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170E9C3C-E67A-4113-B9F9-A7AFBEE9457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EC74A781-D473-4DAD-96DD-6DD68555E79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47630527"/>
      </p:ext>
    </p:extLst>
  </p:cSld>
  <p:clrMapOvr>
    <a:masterClrMapping/>
  </p:clrMapOvr>
  <p:transition spd="slow">
    <p:wipe dir="r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2E6A22B1-1419-4C3E-90BC-A0D6DF9B9FF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B46FFFC-2EB7-48E5-BE10-567F98790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Nog wat info over www.startmetconnect.nl</a:t>
            </a:r>
          </a:p>
        </p:txBody>
      </p:sp>
      <p:sp>
        <p:nvSpPr>
          <p:cNvPr id="4" name="Tijdelijke aanduiding voor verticale tekst 3">
            <a:extLst>
              <a:ext uri="{FF2B5EF4-FFF2-40B4-BE49-F238E27FC236}">
                <a16:creationId xmlns:a16="http://schemas.microsoft.com/office/drawing/2014/main" id="{CA64B8DF-7EDA-402D-8D07-F356155E01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nl-NL" dirty="0">
                <a:latin typeface="Arial" panose="020B0604020202020204" pitchFamily="34" charset="0"/>
                <a:ea typeface="Times New Roman" panose="02020603050405020304" pitchFamily="18" charset="0"/>
              </a:rPr>
              <a:t>De site wordt actief gemonitord. Sinds eind september (presentatie CONNECT2030) zijn dit de cijfers:</a:t>
            </a:r>
            <a:endParaRPr lang="nl-NL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nl-NL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3.459 bezoekers waarvan 3.317 nieuw</a:t>
            </a:r>
            <a:endParaRPr lang="nl-NL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nl-NL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52% gaat direct naar de site,    </a:t>
            </a:r>
            <a:endParaRPr lang="nl-NL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nl-NL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20% zoekt op Google naar Connect2030, </a:t>
            </a:r>
            <a:endParaRPr lang="nl-NL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nl-NL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20% komt via de sites van Techniek Nederland, Wij Techniek, ISSO en TVVL</a:t>
            </a:r>
            <a:endParaRPr lang="nl-NL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nl-NL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8% komt via de Techniek Nederland </a:t>
            </a:r>
            <a:r>
              <a:rPr lang="nl-NL" dirty="0" err="1">
                <a:latin typeface="Arial" panose="020B0604020202020204" pitchFamily="34" charset="0"/>
                <a:ea typeface="Times New Roman" panose="02020603050405020304" pitchFamily="18" charset="0"/>
              </a:rPr>
              <a:t>S</a:t>
            </a:r>
            <a:r>
              <a:rPr lang="nl-NL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ocial</a:t>
            </a:r>
            <a:r>
              <a:rPr lang="nl-NL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media kanalen, met LinkedIn (59%) en Facebook (27%) als grootste uitschieters</a:t>
            </a:r>
            <a:endParaRPr lang="nl-NL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nl-NL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Bezoekers die de site bezoeken besteden gemiddeld veel tijd aan het lezen van de inhoud en door goede </a:t>
            </a:r>
            <a:r>
              <a:rPr lang="nl-NL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doorlinks</a:t>
            </a:r>
            <a:r>
              <a:rPr lang="nl-NL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navigeren ze gemakkelijk binnen de site. </a:t>
            </a:r>
            <a:endParaRPr lang="nl-NL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nl-NL" dirty="0"/>
              <a:t>Bezoekers die via </a:t>
            </a:r>
            <a:r>
              <a:rPr lang="nl-NL" dirty="0" err="1"/>
              <a:t>Social</a:t>
            </a:r>
            <a:r>
              <a:rPr lang="nl-NL" dirty="0"/>
              <a:t> media komen, kwamen via LinkedIn, Facebook en Instagram vooral voor de Techathon; Via LinkedIn gaat men voor meer inhoudelijke info en download het rapport</a:t>
            </a:r>
            <a:endParaRPr lang="nl-NL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nl-NL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1. 114 mensen zijn 1 of meerdere keren op de site geweest</a:t>
            </a:r>
            <a:endParaRPr lang="nl-NL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81A5A25-6A96-42C3-9AD2-905745B81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nl-NL" noProof="0" smtClean="0"/>
              <a:t>65</a:t>
            </a:fld>
            <a:endParaRPr lang="nl-NL" noProof="0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734CEA2F-977D-48BC-A2DD-C3FCA42843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7450EB28-9305-4AB5-9681-986C271BF84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19217962"/>
      </p:ext>
    </p:extLst>
  </p:cSld>
  <p:clrMapOvr>
    <a:masterClrMapping/>
  </p:clrMapOvr>
  <p:transition spd="slow">
    <p:wipe dir="r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27334406-99BE-0671-72D4-480435C67F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9F235B9-0D3C-4A0A-48C2-E2DABB4E7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cs typeface="Arial"/>
              </a:rPr>
              <a:t>Aan de slag!</a:t>
            </a: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538AC16-617C-F811-9F82-CE07D9218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nl-NL" noProof="0" smtClean="0"/>
              <a:t>66</a:t>
            </a:fld>
            <a:endParaRPr lang="nl-NL" noProof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834A6748-889D-5CA2-615C-03A12C32A9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nl-NL" dirty="0">
                <a:cs typeface="Segoe UI"/>
              </a:rPr>
              <a:t>www.startmetconnect.nl</a:t>
            </a:r>
            <a:endParaRPr lang="nl-NL" dirty="0"/>
          </a:p>
        </p:txBody>
      </p:sp>
      <p:sp>
        <p:nvSpPr>
          <p:cNvPr id="6" name="Tijdelijke aanduiding voor verticale tekst 5">
            <a:extLst>
              <a:ext uri="{FF2B5EF4-FFF2-40B4-BE49-F238E27FC236}">
                <a16:creationId xmlns:a16="http://schemas.microsoft.com/office/drawing/2014/main" id="{700BD74B-CFB8-159E-14E9-6EF30BA380C5}"/>
              </a:ext>
            </a:extLst>
          </p:cNvPr>
          <p:cNvSpPr>
            <a:spLocks noGrp="1"/>
          </p:cNvSpPr>
          <p:nvPr>
            <p:ph type="body" orient="vert" idx="16"/>
          </p:nvPr>
        </p:nvSpPr>
        <p:spPr>
          <a:xfrm>
            <a:off x="2454442" y="2064666"/>
            <a:ext cx="7279106" cy="4181943"/>
          </a:xfrm>
        </p:spPr>
        <p:txBody>
          <a:bodyPr/>
          <a:lstStyle/>
          <a:p>
            <a:endParaRPr lang="nl-NL"/>
          </a:p>
        </p:txBody>
      </p:sp>
      <p:pic>
        <p:nvPicPr>
          <p:cNvPr id="9" name="Afbeelding 9">
            <a:extLst>
              <a:ext uri="{FF2B5EF4-FFF2-40B4-BE49-F238E27FC236}">
                <a16:creationId xmlns:a16="http://schemas.microsoft.com/office/drawing/2014/main" id="{BD02E01C-9E64-6438-7D9F-7361E00622D6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2"/>
          <a:srcRect t="11014" b="11014"/>
          <a:stretch/>
        </p:blipFill>
        <p:spPr>
          <a:xfrm>
            <a:off x="3344780" y="2307571"/>
            <a:ext cx="5498430" cy="3441032"/>
          </a:xfrm>
        </p:spPr>
      </p:pic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09CD5837-AC93-E28A-9037-AF98C8A1892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40928109"/>
      </p:ext>
    </p:extLst>
  </p:cSld>
  <p:clrMapOvr>
    <a:masterClrMapping/>
  </p:clrMapOvr>
  <p:transition spd="slow">
    <p:wipe dir="r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6DEDDD87-655A-4672-8801-7DFAD817E3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6A90183-21E3-4A17-AF18-71BDE3987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Afsluitend</a:t>
            </a:r>
          </a:p>
        </p:txBody>
      </p:sp>
      <p:sp>
        <p:nvSpPr>
          <p:cNvPr id="4" name="Tijdelijke aanduiding voor verticale tekst 3">
            <a:extLst>
              <a:ext uri="{FF2B5EF4-FFF2-40B4-BE49-F238E27FC236}">
                <a16:creationId xmlns:a16="http://schemas.microsoft.com/office/drawing/2014/main" id="{06B1EC8B-3470-40BE-B9DE-7185A864A8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063644" y="2185346"/>
            <a:ext cx="10752000" cy="3927864"/>
          </a:xfrm>
        </p:spPr>
        <p:txBody>
          <a:bodyPr/>
          <a:lstStyle/>
          <a:p>
            <a:pPr marL="0" indent="0">
              <a:buNone/>
            </a:pPr>
            <a:r>
              <a:rPr lang="nl-NL" sz="1800" dirty="0"/>
              <a:t>1 CULTUUR &amp; MINDSET </a:t>
            </a:r>
          </a:p>
          <a:p>
            <a:pPr marL="0" indent="0">
              <a:buNone/>
            </a:pPr>
            <a:r>
              <a:rPr lang="nl-NL" sz="1800" dirty="0"/>
              <a:t>2 SAMENWERKING BINNEN EN BUITEN DE SECTOR </a:t>
            </a:r>
          </a:p>
          <a:p>
            <a:pPr marL="0" indent="0">
              <a:buNone/>
            </a:pPr>
            <a:r>
              <a:rPr lang="nl-NL" sz="1800" dirty="0"/>
              <a:t>3 ONTWIKKELEN &amp; EXPERIMENTEREN </a:t>
            </a:r>
          </a:p>
          <a:p>
            <a:pPr marL="0" indent="0">
              <a:buNone/>
            </a:pPr>
            <a:r>
              <a:rPr lang="nl-NL" sz="1800" dirty="0"/>
              <a:t>4 BEROEPSONTWIKKELING &amp; SCHOLING </a:t>
            </a:r>
          </a:p>
          <a:p>
            <a:pPr marL="0" indent="0">
              <a:buNone/>
            </a:pPr>
            <a:r>
              <a:rPr lang="nl-NL" sz="1800" dirty="0"/>
              <a:t>5 INZICHT &amp; AWARENESS </a:t>
            </a:r>
          </a:p>
          <a:p>
            <a:pPr marL="0" indent="0">
              <a:buNone/>
            </a:pPr>
            <a:r>
              <a:rPr lang="nl-NL" sz="1800" dirty="0"/>
              <a:t>6 AANJAGEN</a:t>
            </a:r>
          </a:p>
          <a:p>
            <a:pPr marL="0" indent="0">
              <a:buNone/>
            </a:pPr>
            <a:r>
              <a:rPr lang="nl-NL" sz="1800" dirty="0"/>
              <a:t>7 RANDVOORWAARDEN &amp; EISEN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C7580FA3-06BB-4DFD-92DD-B8CE71519C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Aan de slag Voor succesvolle transities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A73B4D3A-DF6E-4337-AB83-1FF5A75F8EC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874DC3E-8DFB-4EBD-A332-B1A8F4636E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78" t="19999" r="54935" b="22727"/>
          <a:stretch/>
        </p:blipFill>
        <p:spPr>
          <a:xfrm>
            <a:off x="719644" y="2143836"/>
            <a:ext cx="3912042" cy="3927865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6BEB101-7237-4846-87A6-3190B1F7E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nl-NL" noProof="0" smtClean="0"/>
              <a:t>67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899212288"/>
      </p:ext>
    </p:extLst>
  </p:cSld>
  <p:clrMapOvr>
    <a:masterClrMapping/>
  </p:clrMapOvr>
  <p:transition spd="slow">
    <p:wipe dir="r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9A82722E-7357-47B5-993B-E70FDAAE7A2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1" b="3431"/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41" name="Titel 40">
            <a:extLst>
              <a:ext uri="{FF2B5EF4-FFF2-40B4-BE49-F238E27FC236}">
                <a16:creationId xmlns:a16="http://schemas.microsoft.com/office/drawing/2014/main" id="{7C79AD95-C8EA-4385-BE08-0FCB4BEA1A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9484" y="351281"/>
            <a:ext cx="5075687" cy="392635"/>
          </a:xfrm>
        </p:spPr>
        <p:txBody>
          <a:bodyPr/>
          <a:lstStyle/>
          <a:p>
            <a:pPr algn="ctr"/>
            <a:r>
              <a:rPr lang="nl-NL" sz="2800" spc="-180" dirty="0">
                <a:cs typeface="Calibri"/>
              </a:rPr>
              <a:t>DANK VOOR UW Aandacht</a:t>
            </a:r>
            <a:endParaRPr lang="nl-NL" sz="1000" spc="-180" dirty="0">
              <a:cs typeface="Calibri"/>
            </a:endParaRPr>
          </a:p>
        </p:txBody>
      </p:sp>
      <p:pic>
        <p:nvPicPr>
          <p:cNvPr id="17" name="Tijdelijke aanduiding voor afbeelding 235">
            <a:extLst>
              <a:ext uri="{FF2B5EF4-FFF2-40B4-BE49-F238E27FC236}">
                <a16:creationId xmlns:a16="http://schemas.microsoft.com/office/drawing/2014/main" id="{AD04B536-078B-423A-A164-B6A3E7E88A64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" b="113"/>
          <a:stretch/>
        </p:blipFill>
        <p:spPr/>
      </p:pic>
      <p:pic>
        <p:nvPicPr>
          <p:cNvPr id="27" name="Tijdelijke aanduiding voor afbeelding 26" descr="Afbeelding met tekst&#10;&#10;Automatisch gegenereerde beschrijving">
            <a:extLst>
              <a:ext uri="{FF2B5EF4-FFF2-40B4-BE49-F238E27FC236}">
                <a16:creationId xmlns:a16="http://schemas.microsoft.com/office/drawing/2014/main" id="{9DF23CDE-5E13-471B-995B-D78E495946FE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" b="691"/>
          <a:stretch/>
        </p:blipFill>
        <p:spPr/>
      </p:pic>
      <p:pic>
        <p:nvPicPr>
          <p:cNvPr id="31" name="Tijdelijke aanduiding voor afbeelding 30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F9C77493-AB9C-4021-8E26-F6EA4485A5FA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" b="691"/>
          <a:stretch/>
        </p:blipFill>
        <p:spPr/>
      </p:pic>
      <p:pic>
        <p:nvPicPr>
          <p:cNvPr id="23" name="Tijdelijke aanduiding voor afbeelding 243">
            <a:extLst>
              <a:ext uri="{FF2B5EF4-FFF2-40B4-BE49-F238E27FC236}">
                <a16:creationId xmlns:a16="http://schemas.microsoft.com/office/drawing/2014/main" id="{F7427393-3C69-4C9C-900F-43AF47C4FAFD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6" r="2366"/>
          <a:stretch/>
        </p:blipFill>
        <p:spPr/>
      </p:pic>
      <p:sp>
        <p:nvSpPr>
          <p:cNvPr id="44" name="Tijdelijke aanduiding voor afbeelding 43">
            <a:extLst>
              <a:ext uri="{FF2B5EF4-FFF2-40B4-BE49-F238E27FC236}">
                <a16:creationId xmlns:a16="http://schemas.microsoft.com/office/drawing/2014/main" id="{206B7121-3713-4511-B599-649B9EF58B5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978575" y="6020004"/>
            <a:ext cx="1062244" cy="357391"/>
          </a:xfrm>
        </p:spPr>
      </p:sp>
      <p:sp>
        <p:nvSpPr>
          <p:cNvPr id="45" name="Tijdelijke aanduiding voor afbeelding 44">
            <a:extLst>
              <a:ext uri="{FF2B5EF4-FFF2-40B4-BE49-F238E27FC236}">
                <a16:creationId xmlns:a16="http://schemas.microsoft.com/office/drawing/2014/main" id="{0460607C-6736-4E77-AB3E-75CB1EEF4A4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/>
      </p:sp>
      <p:pic>
        <p:nvPicPr>
          <p:cNvPr id="48" name="Afbeelding 47">
            <a:extLst>
              <a:ext uri="{FF2B5EF4-FFF2-40B4-BE49-F238E27FC236}">
                <a16:creationId xmlns:a16="http://schemas.microsoft.com/office/drawing/2014/main" id="{8CA173EF-0958-4343-8495-04D11FACBF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19867" y="724641"/>
            <a:ext cx="1524132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682579"/>
      </p:ext>
    </p:extLst>
  </p:cSld>
  <p:clrMapOvr>
    <a:masterClrMapping/>
  </p:clrMapOvr>
  <p:transition spd="slow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E1FBC3CA-BD4C-4A53-B702-A3D2E823B5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7047E5F9-CD00-4C12-94BA-C6B6C79FB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Het proces: Opzet &amp; uitvoering</a:t>
            </a:r>
          </a:p>
        </p:txBody>
      </p:sp>
      <p:sp>
        <p:nvSpPr>
          <p:cNvPr id="15" name="Vertical Text Placeholder 14">
            <a:extLst>
              <a:ext uri="{FF2B5EF4-FFF2-40B4-BE49-F238E27FC236}">
                <a16:creationId xmlns:a16="http://schemas.microsoft.com/office/drawing/2014/main" id="{C28C11BA-3AF5-4FBE-8669-7BC23DA088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horz" lIns="0" tIns="360000" rIns="0" bIns="0" rtlCol="0" anchor="t">
            <a:noAutofit/>
          </a:bodyPr>
          <a:lstStyle/>
          <a:p>
            <a:r>
              <a:rPr lang="nl-NL" dirty="0"/>
              <a:t>Uitwerking door Commissie Innovatie met als leden: Dapple, Heijmans, Spie-</a:t>
            </a:r>
            <a:r>
              <a:rPr lang="nl-NL" dirty="0" err="1"/>
              <a:t>Ws</a:t>
            </a:r>
            <a:r>
              <a:rPr lang="nl-NL" dirty="0"/>
              <a:t>, </a:t>
            </a:r>
            <a:r>
              <a:rPr lang="nl-NL" dirty="0" err="1"/>
              <a:t>Kropman</a:t>
            </a:r>
            <a:r>
              <a:rPr lang="nl-NL" dirty="0"/>
              <a:t>, </a:t>
            </a:r>
            <a:r>
              <a:rPr lang="nl-NL" dirty="0" err="1"/>
              <a:t>Synorga</a:t>
            </a:r>
            <a:r>
              <a:rPr lang="nl-NL" dirty="0"/>
              <a:t>, Hoppenbrouwers, </a:t>
            </a:r>
            <a:r>
              <a:rPr lang="nl-NL" dirty="0" err="1"/>
              <a:t>Kolsters</a:t>
            </a:r>
            <a:r>
              <a:rPr lang="nl-NL" dirty="0"/>
              <a:t> en vertegenwoordigers van de 4 kennisorganisaties</a:t>
            </a:r>
          </a:p>
          <a:p>
            <a:pPr marL="0" indent="0">
              <a:buNone/>
            </a:pPr>
            <a:endParaRPr lang="nl-NL" dirty="0">
              <a:solidFill>
                <a:schemeClr val="accent2"/>
              </a:solidFill>
            </a:endParaRPr>
          </a:p>
          <a:p>
            <a:r>
              <a:rPr lang="nl-NL" dirty="0"/>
              <a:t>De CONNECT-onderzoeken werken van buiten naar binnen. Concreet betekent dat:</a:t>
            </a:r>
          </a:p>
          <a:p>
            <a:pPr lvl="1">
              <a:buFontTx/>
              <a:buChar char="-"/>
            </a:pPr>
            <a:r>
              <a:rPr lang="nl-NL" dirty="0"/>
              <a:t>Er wordt breed gekeken naar maatschappelijke thema’s en ontwikkelingen die naar en tot 2030 een grote rol spelen</a:t>
            </a:r>
          </a:p>
          <a:p>
            <a:pPr lvl="1">
              <a:buFontTx/>
              <a:buChar char="-"/>
            </a:pPr>
            <a:r>
              <a:rPr lang="nl-NL" dirty="0"/>
              <a:t>De rol van betekenis die de technieksector heeft …….of zou moeten hebben!</a:t>
            </a:r>
            <a:endParaRPr lang="nl-NL" dirty="0">
              <a:cs typeface="Arial"/>
            </a:endParaRPr>
          </a:p>
          <a:p>
            <a:pPr lvl="1">
              <a:buFontTx/>
              <a:buChar char="-"/>
            </a:pPr>
            <a:r>
              <a:rPr lang="nl-NL" dirty="0"/>
              <a:t>Buiten &amp; binnen de sector is gekeken en informatie opgehaald</a:t>
            </a:r>
          </a:p>
          <a:p>
            <a:endParaRPr lang="nl-NL" dirty="0"/>
          </a:p>
          <a:p>
            <a:r>
              <a:rPr lang="nl-NL" dirty="0"/>
              <a:t>Extra in CONNECT2030 t.o.v. CONNECT2025:</a:t>
            </a:r>
          </a:p>
          <a:p>
            <a:pPr lvl="1">
              <a:buFontTx/>
              <a:buChar char="-"/>
            </a:pPr>
            <a:r>
              <a:rPr lang="nl-NL" dirty="0"/>
              <a:t>Meer focus op wet- en regelgeving</a:t>
            </a:r>
          </a:p>
          <a:p>
            <a:pPr lvl="1">
              <a:buFontTx/>
              <a:buChar char="-"/>
            </a:pPr>
            <a:r>
              <a:rPr lang="nl-NL" dirty="0"/>
              <a:t>Meer focus op jongeren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E29D23C-6DF4-46CA-95D0-6A26FD5AEC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B460A14-B60D-49E0-A79A-63F763BF86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004E0E8E-5633-49F5-AFC3-7575FBA83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nl-NL" noProof="0" smtClean="0"/>
              <a:t>7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3297361776"/>
      </p:ext>
    </p:extLst>
  </p:cSld>
  <p:clrMapOvr>
    <a:masterClrMapping/>
  </p:clrMapOvr>
  <p:transition spd="slow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EDCB6BB-4DA9-4EAD-BC0D-EB3750EA96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7409F5E-B0A8-43D9-8309-77CEE5991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Het proces: Opzet &amp; uitvoering</a:t>
            </a:r>
          </a:p>
        </p:txBody>
      </p:sp>
      <p:sp>
        <p:nvSpPr>
          <p:cNvPr id="4" name="Vertical Text Placeholder 3">
            <a:extLst>
              <a:ext uri="{FF2B5EF4-FFF2-40B4-BE49-F238E27FC236}">
                <a16:creationId xmlns:a16="http://schemas.microsoft.com/office/drawing/2014/main" id="{34932594-D31B-458C-85A7-423C4C589B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16765" y="1878340"/>
            <a:ext cx="10752000" cy="4203363"/>
          </a:xfrm>
        </p:spPr>
        <p:txBody>
          <a:bodyPr vert="horz" lIns="0" tIns="360000" rIns="0" bIns="0" rtlCol="0" anchor="t">
            <a:noAutofit/>
          </a:bodyPr>
          <a:lstStyle/>
          <a:p>
            <a:r>
              <a:rPr lang="nl-NL" dirty="0"/>
              <a:t>Samenwerking: Techniek Nederland, Wij Techniek, ISSO en TVVL</a:t>
            </a:r>
          </a:p>
          <a:p>
            <a:r>
              <a:rPr lang="nl-NL" dirty="0"/>
              <a:t>Verkenning uitgevoerd door </a:t>
            </a:r>
            <a:r>
              <a:rPr lang="nl-NL" dirty="0" err="1"/>
              <a:t>Panteia</a:t>
            </a:r>
            <a:r>
              <a:rPr lang="nl-NL" dirty="0"/>
              <a:t> &amp; TNO (april 2021- september 2022) o.l.v. Commissie Innovatie van Techniek Nederland:</a:t>
            </a:r>
            <a:endParaRPr lang="nl-NL" dirty="0">
              <a:cs typeface="Arial"/>
            </a:endParaRPr>
          </a:p>
          <a:p>
            <a:pPr lvl="1">
              <a:buFontTx/>
              <a:buChar char="-"/>
            </a:pPr>
            <a:r>
              <a:rPr lang="nl-NL" dirty="0"/>
              <a:t>Expertinterviews op uiteenlopende domeinen (nationaal &amp; internationaal)</a:t>
            </a:r>
          </a:p>
          <a:p>
            <a:pPr lvl="1">
              <a:buFontTx/>
              <a:buChar char="-"/>
            </a:pPr>
            <a:r>
              <a:rPr lang="nl-NL" dirty="0"/>
              <a:t>Uitgebreid deskresearch (&gt;750 relevante bronnen)</a:t>
            </a:r>
          </a:p>
          <a:p>
            <a:pPr lvl="1">
              <a:buFontTx/>
              <a:buChar char="-"/>
            </a:pPr>
            <a:r>
              <a:rPr lang="nl-NL" dirty="0">
                <a:cs typeface="Arial"/>
              </a:rPr>
              <a:t>Klankbordgroep bijeenkomsten intern en extern met i</a:t>
            </a:r>
            <a:r>
              <a:rPr lang="nl-NL" dirty="0"/>
              <a:t>nput vanuit overheden</a:t>
            </a:r>
            <a:r>
              <a:rPr lang="nl-NL" dirty="0">
                <a:effectLst/>
                <a:ea typeface="Calibri" panose="020F0502020204030204" pitchFamily="34" charset="0"/>
              </a:rPr>
              <a:t>, onderwijs, kennisinstituten, aanpalende branches, leveranciers, fabrikanten, groothandels, consumentenorganisaties, financiële organisaties, vastgoed, vakbonden, netbeheerders, energiebedrijven, </a:t>
            </a:r>
            <a:r>
              <a:rPr lang="nl-NL" dirty="0" err="1">
                <a:effectLst/>
                <a:ea typeface="Calibri" panose="020F0502020204030204" pitchFamily="34" charset="0"/>
              </a:rPr>
              <a:t>e.t.c</a:t>
            </a:r>
            <a:r>
              <a:rPr lang="nl-NL" dirty="0">
                <a:effectLst/>
                <a:ea typeface="Calibri" panose="020F0502020204030204" pitchFamily="34" charset="0"/>
              </a:rPr>
              <a:t>.</a:t>
            </a:r>
            <a:endParaRPr lang="nl-NL" dirty="0"/>
          </a:p>
          <a:p>
            <a:r>
              <a:rPr lang="nl-NL" dirty="0"/>
              <a:t>Resultaten verkenning breed gedeeld en gevalideerd via:</a:t>
            </a:r>
            <a:endParaRPr lang="nl-NL" dirty="0">
              <a:cs typeface="Arial"/>
            </a:endParaRPr>
          </a:p>
          <a:p>
            <a:pPr lvl="1">
              <a:buFontTx/>
              <a:buChar char="-"/>
            </a:pPr>
            <a:r>
              <a:rPr lang="nl-NL" dirty="0"/>
              <a:t>Klankbordgroep bijeenkomsten (wederom intern en extern) </a:t>
            </a:r>
          </a:p>
          <a:p>
            <a:pPr lvl="1">
              <a:buFontTx/>
              <a:buChar char="-"/>
            </a:pPr>
            <a:r>
              <a:rPr lang="nl-NL" dirty="0"/>
              <a:t>Achterbanbijeenkomsten (online/fysiek)</a:t>
            </a:r>
          </a:p>
          <a:p>
            <a:pPr lvl="1">
              <a:buFontTx/>
              <a:buChar char="-"/>
            </a:pPr>
            <a:r>
              <a:rPr lang="nl-NL" dirty="0"/>
              <a:t>Reviews door experts</a:t>
            </a:r>
            <a:endParaRPr lang="nl-NL" dirty="0">
              <a:cs typeface="Arial"/>
            </a:endParaRPr>
          </a:p>
          <a:p>
            <a:r>
              <a:rPr lang="nl-NL" dirty="0"/>
              <a:t>Voortdurend rekening houdend met de dynamiek van een snel veranderende wereld: corona lockdowns, Oekraïne oorlog, boerenprotesten, etc</a:t>
            </a:r>
            <a:endParaRPr lang="nl-NL" dirty="0">
              <a:cs typeface="Arial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81DAD1F-8D4C-4C8A-9935-429FE79951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FC7BB56-7C4E-4FD0-82B9-E8578920FFD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97EC2E-67D1-4C4D-B703-5AFB90E66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nl-NL" noProof="0" smtClean="0"/>
              <a:t>8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215657777"/>
      </p:ext>
    </p:extLst>
  </p:cSld>
  <p:clrMapOvr>
    <a:masterClrMapping/>
  </p:clrMapOvr>
  <p:transition spd="slow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9A82722E-7357-47B5-993B-E70FDAAE7A2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1" b="3431"/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41" name="Titel 40">
            <a:extLst>
              <a:ext uri="{FF2B5EF4-FFF2-40B4-BE49-F238E27FC236}">
                <a16:creationId xmlns:a16="http://schemas.microsoft.com/office/drawing/2014/main" id="{7C79AD95-C8EA-4385-BE08-0FCB4BEA1A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4191" y="323767"/>
            <a:ext cx="4421620" cy="458828"/>
          </a:xfrm>
        </p:spPr>
        <p:txBody>
          <a:bodyPr/>
          <a:lstStyle/>
          <a:p>
            <a:pPr algn="ctr"/>
            <a:r>
              <a:rPr lang="nl-NL" sz="2400" spc="-180" dirty="0">
                <a:cs typeface="Calibri"/>
              </a:rPr>
              <a:t>De inhoud…  in vogelvlucht</a:t>
            </a:r>
          </a:p>
        </p:txBody>
      </p:sp>
      <p:pic>
        <p:nvPicPr>
          <p:cNvPr id="17" name="Tijdelijke aanduiding voor afbeelding 235">
            <a:extLst>
              <a:ext uri="{FF2B5EF4-FFF2-40B4-BE49-F238E27FC236}">
                <a16:creationId xmlns:a16="http://schemas.microsoft.com/office/drawing/2014/main" id="{AD04B536-078B-423A-A164-B6A3E7E88A64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" b="113"/>
          <a:stretch/>
        </p:blipFill>
        <p:spPr/>
      </p:pic>
      <p:pic>
        <p:nvPicPr>
          <p:cNvPr id="27" name="Tijdelijke aanduiding voor afbeelding 26" descr="Afbeelding met tekst&#10;&#10;Automatisch gegenereerde beschrijving">
            <a:extLst>
              <a:ext uri="{FF2B5EF4-FFF2-40B4-BE49-F238E27FC236}">
                <a16:creationId xmlns:a16="http://schemas.microsoft.com/office/drawing/2014/main" id="{9DF23CDE-5E13-471B-995B-D78E495946FE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" b="691"/>
          <a:stretch/>
        </p:blipFill>
        <p:spPr/>
      </p:pic>
      <p:pic>
        <p:nvPicPr>
          <p:cNvPr id="31" name="Tijdelijke aanduiding voor afbeelding 30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F9C77493-AB9C-4021-8E26-F6EA4485A5FA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" b="691"/>
          <a:stretch/>
        </p:blipFill>
        <p:spPr/>
      </p:pic>
      <p:pic>
        <p:nvPicPr>
          <p:cNvPr id="23" name="Tijdelijke aanduiding voor afbeelding 243">
            <a:extLst>
              <a:ext uri="{FF2B5EF4-FFF2-40B4-BE49-F238E27FC236}">
                <a16:creationId xmlns:a16="http://schemas.microsoft.com/office/drawing/2014/main" id="{F7427393-3C69-4C9C-900F-43AF47C4FAFD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6" r="2366"/>
          <a:stretch/>
        </p:blipFill>
        <p:spPr/>
      </p:pic>
      <p:sp>
        <p:nvSpPr>
          <p:cNvPr id="44" name="Tijdelijke aanduiding voor afbeelding 43">
            <a:extLst>
              <a:ext uri="{FF2B5EF4-FFF2-40B4-BE49-F238E27FC236}">
                <a16:creationId xmlns:a16="http://schemas.microsoft.com/office/drawing/2014/main" id="{206B7121-3713-4511-B599-649B9EF58B5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978575" y="6020004"/>
            <a:ext cx="1062244" cy="357391"/>
          </a:xfrm>
        </p:spPr>
      </p:sp>
      <p:sp>
        <p:nvSpPr>
          <p:cNvPr id="45" name="Tijdelijke aanduiding voor afbeelding 44">
            <a:extLst>
              <a:ext uri="{FF2B5EF4-FFF2-40B4-BE49-F238E27FC236}">
                <a16:creationId xmlns:a16="http://schemas.microsoft.com/office/drawing/2014/main" id="{0460607C-6736-4E77-AB3E-75CB1EEF4A4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/>
      </p:sp>
      <p:pic>
        <p:nvPicPr>
          <p:cNvPr id="48" name="Afbeelding 47">
            <a:extLst>
              <a:ext uri="{FF2B5EF4-FFF2-40B4-BE49-F238E27FC236}">
                <a16:creationId xmlns:a16="http://schemas.microsoft.com/office/drawing/2014/main" id="{8CA173EF-0958-4343-8495-04D11FACBF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19867" y="724641"/>
            <a:ext cx="1524132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157343"/>
      </p:ext>
    </p:extLst>
  </p:cSld>
  <p:clrMapOvr>
    <a:masterClrMapping/>
  </p:clrMapOvr>
  <p:transition spd="slow">
    <p:wipe dir="r"/>
  </p:transition>
</p:sld>
</file>

<file path=ppt/theme/theme1.xml><?xml version="1.0" encoding="utf-8"?>
<a:theme xmlns:a="http://schemas.openxmlformats.org/drawingml/2006/main" name="CONNECT2025">
  <a:themeElements>
    <a:clrScheme name="Aangepast 432">
      <a:dk1>
        <a:sysClr val="windowText" lastClr="000000"/>
      </a:dk1>
      <a:lt1>
        <a:sysClr val="window" lastClr="FFFFFF"/>
      </a:lt1>
      <a:dk2>
        <a:srgbClr val="6E8C98"/>
      </a:dk2>
      <a:lt2>
        <a:srgbClr val="CACACA"/>
      </a:lt2>
      <a:accent1>
        <a:srgbClr val="95C11F"/>
      </a:accent1>
      <a:accent2>
        <a:srgbClr val="004970"/>
      </a:accent2>
      <a:accent3>
        <a:srgbClr val="B0C5D0"/>
      </a:accent3>
      <a:accent4>
        <a:srgbClr val="DFE8ED"/>
      </a:accent4>
      <a:accent5>
        <a:srgbClr val="3D667E"/>
      </a:accent5>
      <a:accent6>
        <a:srgbClr val="6E8C98"/>
      </a:accent6>
      <a:hlink>
        <a:srgbClr val="94C11E"/>
      </a:hlink>
      <a:folHlink>
        <a:srgbClr val="00486F"/>
      </a:folHlink>
    </a:clrScheme>
    <a:fontScheme name="Aangepast 163">
      <a:majorFont>
        <a:latin typeface="Segoe UI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44000" tIns="144000" rIns="144000" bIns="144000" rtlCol="0" anchor="ctr"/>
      <a:lstStyle>
        <a:defPPr algn="ctr">
          <a:lnSpc>
            <a:spcPct val="90000"/>
          </a:lnSpc>
          <a:spcBef>
            <a:spcPts val="200"/>
          </a:spcBef>
          <a:spcAft>
            <a:spcPts val="200"/>
          </a:spcAft>
          <a:defRPr sz="16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chemeClr val="accent1"/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lnSpc>
            <a:spcPct val="90000"/>
          </a:lnSpc>
          <a:spcBef>
            <a:spcPts val="600"/>
          </a:spcBef>
          <a:spcAft>
            <a:spcPts val="600"/>
          </a:spcAft>
          <a:defRPr sz="16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B0D7712F06FD6488EA63F1128C6CEA4" ma:contentTypeVersion="14" ma:contentTypeDescription="Een nieuw document maken." ma:contentTypeScope="" ma:versionID="724658b590b3032e6e9280a8eb1dbd7a">
  <xsd:schema xmlns:xsd="http://www.w3.org/2001/XMLSchema" xmlns:xs="http://www.w3.org/2001/XMLSchema" xmlns:p="http://schemas.microsoft.com/office/2006/metadata/properties" xmlns:ns2="9790b87c-a94b-400a-9a9e-db46cd8a76c0" xmlns:ns3="dfbd8cdb-c64a-494d-ba77-35ca5af49f17" targetNamespace="http://schemas.microsoft.com/office/2006/metadata/properties" ma:root="true" ma:fieldsID="fdfe903b35ac3746bb2dbc838ac421cc" ns2:_="" ns3:_="">
    <xsd:import namespace="9790b87c-a94b-400a-9a9e-db46cd8a76c0"/>
    <xsd:import namespace="dfbd8cdb-c64a-494d-ba77-35ca5af49f1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90b87c-a94b-400a-9a9e-db46cd8a76c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Afbeeldingtags" ma:readOnly="false" ma:fieldId="{5cf76f15-5ced-4ddc-b409-7134ff3c332f}" ma:taxonomyMulti="true" ma:sspId="65817388-ed94-4752-8840-a700b717e4b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bd8cdb-c64a-494d-ba77-35ca5af49f1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be3e75be-1353-422f-9512-e8d103727287}" ma:internalName="TaxCatchAll" ma:showField="CatchAllData" ma:web="dfbd8cdb-c64a-494d-ba77-35ca5af49f1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fbd8cdb-c64a-494d-ba77-35ca5af49f17" xsi:nil="true"/>
    <lcf76f155ced4ddcb4097134ff3c332f xmlns="9790b87c-a94b-400a-9a9e-db46cd8a76c0">
      <Terms xmlns="http://schemas.microsoft.com/office/infopath/2007/PartnerControls"/>
    </lcf76f155ced4ddcb4097134ff3c332f>
    <SharedWithUsers xmlns="dfbd8cdb-c64a-494d-ba77-35ca5af49f17">
      <UserInfo>
        <DisplayName>Dessing Annegien</DisplayName>
        <AccountId>14</AccountId>
        <AccountType/>
      </UserInfo>
      <UserInfo>
        <DisplayName>Heemskerk Terry</DisplayName>
        <AccountId>13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53616DE4-A035-4693-AD6A-FD2CF4924CE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C06C6A2-8946-4B0A-893A-39BBD8B6546F}">
  <ds:schemaRefs>
    <ds:schemaRef ds:uri="9790b87c-a94b-400a-9a9e-db46cd8a76c0"/>
    <ds:schemaRef ds:uri="dfbd8cdb-c64a-494d-ba77-35ca5af49f1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CBA67BC5-6F6C-410C-90C0-4576281F22D5}">
  <ds:schemaRefs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www.w3.org/XML/1998/namespace"/>
    <ds:schemaRef ds:uri="9790b87c-a94b-400a-9a9e-db46cd8a76c0"/>
    <ds:schemaRef ds:uri="http://schemas.microsoft.com/office/2006/metadata/properties"/>
    <ds:schemaRef ds:uri="http://schemas.microsoft.com/office/infopath/2007/PartnerControls"/>
    <ds:schemaRef ds:uri="dfbd8cdb-c64a-494d-ba77-35ca5af49f17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1361</TotalTime>
  <Words>2493</Words>
  <Application>Microsoft Office PowerPoint</Application>
  <PresentationFormat>Breedbeeld</PresentationFormat>
  <Paragraphs>559</Paragraphs>
  <Slides>68</Slides>
  <Notes>43</Notes>
  <HiddenSlides>15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68</vt:i4>
      </vt:variant>
    </vt:vector>
  </HeadingPairs>
  <TitlesOfParts>
    <vt:vector size="76" baseType="lpstr">
      <vt:lpstr>Arial</vt:lpstr>
      <vt:lpstr>Calibri</vt:lpstr>
      <vt:lpstr>Calibri Light</vt:lpstr>
      <vt:lpstr>Courier New</vt:lpstr>
      <vt:lpstr>Segoe UI</vt:lpstr>
      <vt:lpstr>Symbol</vt:lpstr>
      <vt:lpstr>Wingdings</vt:lpstr>
      <vt:lpstr>CONNECT2025</vt:lpstr>
      <vt:lpstr>PowerPoint-presentatie</vt:lpstr>
      <vt:lpstr>PowerPoint-presentatie</vt:lpstr>
      <vt:lpstr>Vandaag……</vt:lpstr>
      <vt:lpstr>Achtergrond en doel</vt:lpstr>
      <vt:lpstr>Achtergrond en doel</vt:lpstr>
      <vt:lpstr>Het proces</vt:lpstr>
      <vt:lpstr>Het proces: Opzet &amp; uitvoering</vt:lpstr>
      <vt:lpstr>Het proces: Opzet &amp; uitvoering</vt:lpstr>
      <vt:lpstr>De inhoud…  in vogelvlucht</vt:lpstr>
      <vt:lpstr>Vijf Thema’s in CONNECT2030</vt:lpstr>
      <vt:lpstr>Toekomstbehendigheid</vt:lpstr>
      <vt:lpstr>Toekomstbehendigheid</vt:lpstr>
      <vt:lpstr>toekomstbehendigheid</vt:lpstr>
      <vt:lpstr>toekomstbehendigheid</vt:lpstr>
      <vt:lpstr>Overal en altijd energie</vt:lpstr>
      <vt:lpstr>Overal en altijd energie</vt:lpstr>
      <vt:lpstr>Overal en altijd energie</vt:lpstr>
      <vt:lpstr>Overal en altijd energie</vt:lpstr>
      <vt:lpstr>Overal en altijd energie</vt:lpstr>
      <vt:lpstr>Overal en altijd energie</vt:lpstr>
      <vt:lpstr>Overal en altijd energie</vt:lpstr>
      <vt:lpstr>Gezond, Schoon en veilig </vt:lpstr>
      <vt:lpstr>Gezond, Schoon en veilig </vt:lpstr>
      <vt:lpstr>Gezond, Schoon en veilig </vt:lpstr>
      <vt:lpstr>Gezond, Schoon en veilig</vt:lpstr>
      <vt:lpstr>Gezond, Schoon en veilig</vt:lpstr>
      <vt:lpstr>Gezond, Schoon en veilig</vt:lpstr>
      <vt:lpstr>Gezond, Schoon en veilig</vt:lpstr>
      <vt:lpstr>In gesprek met </vt:lpstr>
      <vt:lpstr>Circulaire wereld</vt:lpstr>
      <vt:lpstr>Circulaire wereld</vt:lpstr>
      <vt:lpstr>Circulaire wereld</vt:lpstr>
      <vt:lpstr>Circulaire wereld</vt:lpstr>
      <vt:lpstr>Circulaire wereld</vt:lpstr>
      <vt:lpstr>Circulaire wereld</vt:lpstr>
      <vt:lpstr>Volwassen digitalisering</vt:lpstr>
      <vt:lpstr>Volwassen digitalisering</vt:lpstr>
      <vt:lpstr>Volwassen digitalisering</vt:lpstr>
      <vt:lpstr>Volwassen digitalisering</vt:lpstr>
      <vt:lpstr>Volwassen digitalisering</vt:lpstr>
      <vt:lpstr>Human capital  </vt:lpstr>
      <vt:lpstr>Human capital </vt:lpstr>
      <vt:lpstr>Human capital </vt:lpstr>
      <vt:lpstr>Human capital  </vt:lpstr>
      <vt:lpstr>Human capital</vt:lpstr>
      <vt:lpstr>Human capital</vt:lpstr>
      <vt:lpstr>Onderdeel: onderzoek jongeren</vt:lpstr>
      <vt:lpstr>Resultaat deelonderzoek jongeren </vt:lpstr>
      <vt:lpstr>PowerPoint-presentatie</vt:lpstr>
      <vt:lpstr>Actiethema’s</vt:lpstr>
      <vt:lpstr>Actiethema’s</vt:lpstr>
      <vt:lpstr>Afgezet tegen belang en urgentie</vt:lpstr>
      <vt:lpstr>Actiethema’S</vt:lpstr>
      <vt:lpstr>aanvullende producten &amp; diensten CONNECT2030</vt:lpstr>
      <vt:lpstr>Aanvullende producten &amp; Diensten</vt:lpstr>
      <vt:lpstr>INTERACTIEVE samenvatting</vt:lpstr>
      <vt:lpstr>INTERACTIEVE samenvatting</vt:lpstr>
      <vt:lpstr>INTERACTIEVE samenvatting</vt:lpstr>
      <vt:lpstr>INTERACTIEVE samenvatting</vt:lpstr>
      <vt:lpstr>INTERACTIEVE samenvatting</vt:lpstr>
      <vt:lpstr>“Mijn CONNECT” – digitale checklist</vt:lpstr>
      <vt:lpstr>inspiratiePLAAT (ook in het Engels)</vt:lpstr>
      <vt:lpstr>CONNECT2030…also available in English</vt:lpstr>
      <vt:lpstr>“resultaten” CONNECT2030 per eind maart 2023</vt:lpstr>
      <vt:lpstr>Nog wat info over www.startmetconnect.nl</vt:lpstr>
      <vt:lpstr>Aan de slag!</vt:lpstr>
      <vt:lpstr>Afsluitend</vt:lpstr>
      <vt:lpstr>DANK VOOR UW Aandacht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Eline Schoe</dc:creator>
  <cp:lastModifiedBy>Inge Schwartz</cp:lastModifiedBy>
  <cp:revision>261</cp:revision>
  <cp:lastPrinted>2022-09-27T13:37:07Z</cp:lastPrinted>
  <dcterms:created xsi:type="dcterms:W3CDTF">2018-03-15T13:05:51Z</dcterms:created>
  <dcterms:modified xsi:type="dcterms:W3CDTF">2023-04-14T07:43:38Z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0x0101007B0D7712F06FD6488EA63F1128C6CEA4</vt:lpwstr>
  </property>
  <property fmtid="{D5CDD505-2E9C-101B-9397-08002B2CF9AE}" pid="3" name="MediaServiceImageTags">
    <vt:lpwstr/>
  </property>
</Properties>
</file>