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8"/>
  </p:notesMasterIdLst>
  <p:handoutMasterIdLst>
    <p:handoutMasterId r:id="rId19"/>
  </p:handoutMasterIdLst>
  <p:sldIdLst>
    <p:sldId id="257" r:id="rId5"/>
    <p:sldId id="265" r:id="rId6"/>
    <p:sldId id="266" r:id="rId7"/>
    <p:sldId id="267" r:id="rId8"/>
    <p:sldId id="329" r:id="rId9"/>
    <p:sldId id="368" r:id="rId10"/>
    <p:sldId id="320" r:id="rId11"/>
    <p:sldId id="340" r:id="rId12"/>
    <p:sldId id="341" r:id="rId13"/>
    <p:sldId id="338" r:id="rId14"/>
    <p:sldId id="335" r:id="rId15"/>
    <p:sldId id="342" r:id="rId16"/>
    <p:sldId id="369" r:id="rId17"/>
  </p:sldIdLst>
  <p:sldSz cx="12192000" cy="6858000"/>
  <p:notesSz cx="6797675" cy="9926638"/>
  <p:embeddedFontLst>
    <p:embeddedFont>
      <p:font typeface="Aptos" panose="020B0004020202020204" pitchFamily="34" charset="0"/>
      <p:regular r:id="rId20"/>
      <p:bold r:id="rId21"/>
      <p:italic r:id="rId22"/>
      <p:boldItalic r:id="rId23"/>
    </p:embeddedFont>
    <p:embeddedFont>
      <p:font typeface="Aptos ExtraBold" panose="020B0004020202020204" pitchFamily="34" charset="0"/>
      <p:bold r:id="rId24"/>
      <p:italic r:id="rId25"/>
      <p:boldItalic r:id="rId26"/>
    </p:embeddedFont>
    <p:embeddedFont>
      <p:font typeface="Calibri" panose="020F0502020204030204" pitchFamily="34"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582FF-ADD5-4D4D-A7F4-7CAFABE60372}" v="28" dt="2024-10-16T12:40:49.08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6"/>
    <p:restoredTop sz="94726"/>
  </p:normalViewPr>
  <p:slideViewPr>
    <p:cSldViewPr snapToGrid="0">
      <p:cViewPr varScale="1">
        <p:scale>
          <a:sx n="61" d="100"/>
          <a:sy n="61" d="100"/>
        </p:scale>
        <p:origin x="1140" y="132"/>
      </p:cViewPr>
      <p:guideLst/>
    </p:cSldViewPr>
  </p:slideViewPr>
  <p:notesTextViewPr>
    <p:cViewPr>
      <p:scale>
        <a:sx n="1" d="1"/>
        <a:sy n="1" d="1"/>
      </p:scale>
      <p:origin x="0" y="0"/>
    </p:cViewPr>
  </p:notesTextViewPr>
  <p:notesViewPr>
    <p:cSldViewPr snapToGrid="0">
      <p:cViewPr varScale="1">
        <p:scale>
          <a:sx n="121" d="100"/>
          <a:sy n="121" d="100"/>
        </p:scale>
        <p:origin x="3096"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microsoft.com/office/2016/11/relationships/changesInfo" Target="changesInfos/changesInfo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ch, R.P.P.M. (Robert)" userId="c091b9ea-adda-4bc3-b044-b3d3858da931" providerId="ADAL" clId="{23E582FF-ADD5-4D4D-A7F4-7CAFABE60372}"/>
    <pc:docChg chg="undo custSel addSld delSld modSld sldOrd modNotesMaster modHandout">
      <pc:chgData name="Koch, R.P.P.M. (Robert)" userId="c091b9ea-adda-4bc3-b044-b3d3858da931" providerId="ADAL" clId="{23E582FF-ADD5-4D4D-A7F4-7CAFABE60372}" dt="2024-10-16T12:41:20.950" v="2048" actId="5793"/>
      <pc:docMkLst>
        <pc:docMk/>
      </pc:docMkLst>
      <pc:sldChg chg="addSp delSp modSp mod">
        <pc:chgData name="Koch, R.P.P.M. (Robert)" userId="c091b9ea-adda-4bc3-b044-b3d3858da931" providerId="ADAL" clId="{23E582FF-ADD5-4D4D-A7F4-7CAFABE60372}" dt="2024-10-16T07:10:35.896" v="1882" actId="20577"/>
        <pc:sldMkLst>
          <pc:docMk/>
          <pc:sldMk cId="2470833660" sldId="257"/>
        </pc:sldMkLst>
        <pc:spChg chg="add del">
          <ac:chgData name="Koch, R.P.P.M. (Robert)" userId="c091b9ea-adda-4bc3-b044-b3d3858da931" providerId="ADAL" clId="{23E582FF-ADD5-4D4D-A7F4-7CAFABE60372}" dt="2024-10-11T08:35:20.172" v="1378"/>
          <ac:spMkLst>
            <pc:docMk/>
            <pc:sldMk cId="2470833660" sldId="257"/>
            <ac:spMk id="3" creationId="{B5362451-C674-572B-928A-99FAB5A2B972}"/>
          </ac:spMkLst>
        </pc:spChg>
        <pc:spChg chg="mod">
          <ac:chgData name="Koch, R.P.P.M. (Robert)" userId="c091b9ea-adda-4bc3-b044-b3d3858da931" providerId="ADAL" clId="{23E582FF-ADD5-4D4D-A7F4-7CAFABE60372}" dt="2024-10-15T12:05:30.558" v="1710" actId="14100"/>
          <ac:spMkLst>
            <pc:docMk/>
            <pc:sldMk cId="2470833660" sldId="257"/>
            <ac:spMk id="4" creationId="{D1C84856-BCCB-D0B5-0479-3EBFBE40337A}"/>
          </ac:spMkLst>
        </pc:spChg>
        <pc:spChg chg="mod">
          <ac:chgData name="Koch, R.P.P.M. (Robert)" userId="c091b9ea-adda-4bc3-b044-b3d3858da931" providerId="ADAL" clId="{23E582FF-ADD5-4D4D-A7F4-7CAFABE60372}" dt="2024-10-16T07:10:35.896" v="1882" actId="20577"/>
          <ac:spMkLst>
            <pc:docMk/>
            <pc:sldMk cId="2470833660" sldId="257"/>
            <ac:spMk id="5" creationId="{D02F4E36-433E-C88E-DFED-FCB76B867E0A}"/>
          </ac:spMkLst>
        </pc:spChg>
        <pc:spChg chg="add del mod">
          <ac:chgData name="Koch, R.P.P.M. (Robert)" userId="c091b9ea-adda-4bc3-b044-b3d3858da931" providerId="ADAL" clId="{23E582FF-ADD5-4D4D-A7F4-7CAFABE60372}" dt="2024-10-11T08:35:41.974" v="1383" actId="478"/>
          <ac:spMkLst>
            <pc:docMk/>
            <pc:sldMk cId="2470833660" sldId="257"/>
            <ac:spMk id="9" creationId="{8D9D3B1B-944F-4768-1B78-587371F7A337}"/>
          </ac:spMkLst>
        </pc:spChg>
        <pc:picChg chg="add del mod">
          <ac:chgData name="Koch, R.P.P.M. (Robert)" userId="c091b9ea-adda-4bc3-b044-b3d3858da931" providerId="ADAL" clId="{23E582FF-ADD5-4D4D-A7F4-7CAFABE60372}" dt="2024-10-11T08:35:10.044" v="1375"/>
          <ac:picMkLst>
            <pc:docMk/>
            <pc:sldMk cId="2470833660" sldId="257"/>
            <ac:picMk id="2" creationId="{0FABB026-25E0-50C2-FAA9-1415A15A09D9}"/>
          </ac:picMkLst>
        </pc:picChg>
        <pc:picChg chg="add del mod">
          <ac:chgData name="Koch, R.P.P.M. (Robert)" userId="c091b9ea-adda-4bc3-b044-b3d3858da931" providerId="ADAL" clId="{23E582FF-ADD5-4D4D-A7F4-7CAFABE60372}" dt="2024-10-11T08:35:14.344" v="1377"/>
          <ac:picMkLst>
            <pc:docMk/>
            <pc:sldMk cId="2470833660" sldId="257"/>
            <ac:picMk id="6" creationId="{A925E22E-6451-4410-AC70-00FEB9495CB2}"/>
          </ac:picMkLst>
        </pc:picChg>
        <pc:picChg chg="add del mod">
          <ac:chgData name="Koch, R.P.P.M. (Robert)" userId="c091b9ea-adda-4bc3-b044-b3d3858da931" providerId="ADAL" clId="{23E582FF-ADD5-4D4D-A7F4-7CAFABE60372}" dt="2024-10-11T08:35:28.764" v="1381" actId="478"/>
          <ac:picMkLst>
            <pc:docMk/>
            <pc:sldMk cId="2470833660" sldId="257"/>
            <ac:picMk id="7" creationId="{1E942095-4805-169F-1942-B10249FF065D}"/>
          </ac:picMkLst>
        </pc:picChg>
      </pc:sldChg>
      <pc:sldChg chg="modSp mod">
        <pc:chgData name="Koch, R.P.P.M. (Robert)" userId="c091b9ea-adda-4bc3-b044-b3d3858da931" providerId="ADAL" clId="{23E582FF-ADD5-4D4D-A7F4-7CAFABE60372}" dt="2024-10-15T12:07:04.564" v="1805" actId="20578"/>
        <pc:sldMkLst>
          <pc:docMk/>
          <pc:sldMk cId="1689434738" sldId="265"/>
        </pc:sldMkLst>
        <pc:spChg chg="mod">
          <ac:chgData name="Koch, R.P.P.M. (Robert)" userId="c091b9ea-adda-4bc3-b044-b3d3858da931" providerId="ADAL" clId="{23E582FF-ADD5-4D4D-A7F4-7CAFABE60372}" dt="2024-10-09T07:35:07.779" v="26" actId="20577"/>
          <ac:spMkLst>
            <pc:docMk/>
            <pc:sldMk cId="1689434738" sldId="265"/>
            <ac:spMk id="2" creationId="{80112CFA-2BBF-95B4-0AB8-FD6F74AEBF85}"/>
          </ac:spMkLst>
        </pc:spChg>
        <pc:spChg chg="mod">
          <ac:chgData name="Koch, R.P.P.M. (Robert)" userId="c091b9ea-adda-4bc3-b044-b3d3858da931" providerId="ADAL" clId="{23E582FF-ADD5-4D4D-A7F4-7CAFABE60372}" dt="2024-10-15T12:07:04.564" v="1805" actId="20578"/>
          <ac:spMkLst>
            <pc:docMk/>
            <pc:sldMk cId="1689434738" sldId="265"/>
            <ac:spMk id="3" creationId="{626416F1-4788-D768-321C-2788E43B2697}"/>
          </ac:spMkLst>
        </pc:spChg>
      </pc:sldChg>
      <pc:sldChg chg="modSp mod">
        <pc:chgData name="Koch, R.P.P.M. (Robert)" userId="c091b9ea-adda-4bc3-b044-b3d3858da931" providerId="ADAL" clId="{23E582FF-ADD5-4D4D-A7F4-7CAFABE60372}" dt="2024-10-15T12:08:21.581" v="1838" actId="20577"/>
        <pc:sldMkLst>
          <pc:docMk/>
          <pc:sldMk cId="2630521676" sldId="266"/>
        </pc:sldMkLst>
        <pc:spChg chg="mod">
          <ac:chgData name="Koch, R.P.P.M. (Robert)" userId="c091b9ea-adda-4bc3-b044-b3d3858da931" providerId="ADAL" clId="{23E582FF-ADD5-4D4D-A7F4-7CAFABE60372}" dt="2024-10-09T07:45:03.723" v="244" actId="20577"/>
          <ac:spMkLst>
            <pc:docMk/>
            <pc:sldMk cId="2630521676" sldId="266"/>
            <ac:spMk id="2" creationId="{80112CFA-2BBF-95B4-0AB8-FD6F74AEBF85}"/>
          </ac:spMkLst>
        </pc:spChg>
        <pc:spChg chg="mod">
          <ac:chgData name="Koch, R.P.P.M. (Robert)" userId="c091b9ea-adda-4bc3-b044-b3d3858da931" providerId="ADAL" clId="{23E582FF-ADD5-4D4D-A7F4-7CAFABE60372}" dt="2024-10-15T12:08:21.581" v="1838" actId="20577"/>
          <ac:spMkLst>
            <pc:docMk/>
            <pc:sldMk cId="2630521676" sldId="266"/>
            <ac:spMk id="3" creationId="{626416F1-4788-D768-321C-2788E43B2697}"/>
          </ac:spMkLst>
        </pc:spChg>
      </pc:sldChg>
      <pc:sldChg chg="modSp new mod ord">
        <pc:chgData name="Koch, R.P.P.M. (Robert)" userId="c091b9ea-adda-4bc3-b044-b3d3858da931" providerId="ADAL" clId="{23E582FF-ADD5-4D4D-A7F4-7CAFABE60372}" dt="2024-10-15T12:42:45.696" v="1878" actId="20577"/>
        <pc:sldMkLst>
          <pc:docMk/>
          <pc:sldMk cId="735253453" sldId="267"/>
        </pc:sldMkLst>
        <pc:spChg chg="mod">
          <ac:chgData name="Koch, R.P.P.M. (Robert)" userId="c091b9ea-adda-4bc3-b044-b3d3858da931" providerId="ADAL" clId="{23E582FF-ADD5-4D4D-A7F4-7CAFABE60372}" dt="2024-10-09T07:51:04.558" v="367" actId="20577"/>
          <ac:spMkLst>
            <pc:docMk/>
            <pc:sldMk cId="735253453" sldId="267"/>
            <ac:spMk id="2" creationId="{A12C881B-AE51-02D3-6E66-C99C0949C727}"/>
          </ac:spMkLst>
        </pc:spChg>
        <pc:spChg chg="mod">
          <ac:chgData name="Koch, R.P.P.M. (Robert)" userId="c091b9ea-adda-4bc3-b044-b3d3858da931" providerId="ADAL" clId="{23E582FF-ADD5-4D4D-A7F4-7CAFABE60372}" dt="2024-10-15T12:42:45.696" v="1878" actId="20577"/>
          <ac:spMkLst>
            <pc:docMk/>
            <pc:sldMk cId="735253453" sldId="267"/>
            <ac:spMk id="3" creationId="{0FB8BE41-E267-8E6B-D362-3D9E0ABA5BAE}"/>
          </ac:spMkLst>
        </pc:spChg>
      </pc:sldChg>
      <pc:sldChg chg="modNotes">
        <pc:chgData name="Koch, R.P.P.M. (Robert)" userId="c091b9ea-adda-4bc3-b044-b3d3858da931" providerId="ADAL" clId="{23E582FF-ADD5-4D4D-A7F4-7CAFABE60372}" dt="2024-10-11T08:22:56.874" v="1334"/>
        <pc:sldMkLst>
          <pc:docMk/>
          <pc:sldMk cId="3393924567" sldId="320"/>
        </pc:sldMkLst>
      </pc:sldChg>
      <pc:sldChg chg="modSp add mod modNotes">
        <pc:chgData name="Koch, R.P.P.M. (Robert)" userId="c091b9ea-adda-4bc3-b044-b3d3858da931" providerId="ADAL" clId="{23E582FF-ADD5-4D4D-A7F4-7CAFABE60372}" dt="2024-10-11T08:54:04.260" v="1637" actId="20577"/>
        <pc:sldMkLst>
          <pc:docMk/>
          <pc:sldMk cId="520236943" sldId="329"/>
        </pc:sldMkLst>
        <pc:spChg chg="mod">
          <ac:chgData name="Koch, R.P.P.M. (Robert)" userId="c091b9ea-adda-4bc3-b044-b3d3858da931" providerId="ADAL" clId="{23E582FF-ADD5-4D4D-A7F4-7CAFABE60372}" dt="2024-10-09T07:48:25.679" v="326" actId="27636"/>
          <ac:spMkLst>
            <pc:docMk/>
            <pc:sldMk cId="520236943" sldId="329"/>
            <ac:spMk id="2" creationId="{00000000-0000-0000-0000-000000000000}"/>
          </ac:spMkLst>
        </pc:spChg>
        <pc:spChg chg="mod">
          <ac:chgData name="Koch, R.P.P.M. (Robert)" userId="c091b9ea-adda-4bc3-b044-b3d3858da931" providerId="ADAL" clId="{23E582FF-ADD5-4D4D-A7F4-7CAFABE60372}" dt="2024-10-11T08:53:47.799" v="1628" actId="255"/>
          <ac:spMkLst>
            <pc:docMk/>
            <pc:sldMk cId="520236943" sldId="329"/>
            <ac:spMk id="11" creationId="{BB46746D-685A-E4F3-EEB8-1CF3F41700F8}"/>
          </ac:spMkLst>
        </pc:spChg>
        <pc:spChg chg="mod">
          <ac:chgData name="Koch, R.P.P.M. (Robert)" userId="c091b9ea-adda-4bc3-b044-b3d3858da931" providerId="ADAL" clId="{23E582FF-ADD5-4D4D-A7F4-7CAFABE60372}" dt="2024-10-11T08:53:40.928" v="1627" actId="255"/>
          <ac:spMkLst>
            <pc:docMk/>
            <pc:sldMk cId="520236943" sldId="329"/>
            <ac:spMk id="13" creationId="{AAC527D5-7601-BAB9-4DB8-7DBFFEEF9E82}"/>
          </ac:spMkLst>
        </pc:spChg>
        <pc:spChg chg="mod">
          <ac:chgData name="Koch, R.P.P.M. (Robert)" userId="c091b9ea-adda-4bc3-b044-b3d3858da931" providerId="ADAL" clId="{23E582FF-ADD5-4D4D-A7F4-7CAFABE60372}" dt="2024-10-11T08:54:04.260" v="1637" actId="20577"/>
          <ac:spMkLst>
            <pc:docMk/>
            <pc:sldMk cId="520236943" sldId="329"/>
            <ac:spMk id="14" creationId="{900D3456-B490-9B91-6430-D0421242A211}"/>
          </ac:spMkLst>
        </pc:spChg>
        <pc:picChg chg="mod">
          <ac:chgData name="Koch, R.P.P.M. (Robert)" userId="c091b9ea-adda-4bc3-b044-b3d3858da931" providerId="ADAL" clId="{23E582FF-ADD5-4D4D-A7F4-7CAFABE60372}" dt="2024-10-11T08:34:44.561" v="1373" actId="1076"/>
          <ac:picMkLst>
            <pc:docMk/>
            <pc:sldMk cId="520236943" sldId="329"/>
            <ac:picMk id="4" creationId="{C5C86E06-245E-E13B-CBA8-F73BE0ED05BD}"/>
          </ac:picMkLst>
        </pc:picChg>
        <pc:picChg chg="mod">
          <ac:chgData name="Koch, R.P.P.M. (Robert)" userId="c091b9ea-adda-4bc3-b044-b3d3858da931" providerId="ADAL" clId="{23E582FF-ADD5-4D4D-A7F4-7CAFABE60372}" dt="2024-10-09T07:53:48.043" v="545" actId="14100"/>
          <ac:picMkLst>
            <pc:docMk/>
            <pc:sldMk cId="520236943" sldId="329"/>
            <ac:picMk id="9" creationId="{30052574-5FD2-CB07-DCF5-7C89D228231E}"/>
          </ac:picMkLst>
        </pc:picChg>
      </pc:sldChg>
      <pc:sldChg chg="addSp modSp add mod ord modNotes">
        <pc:chgData name="Koch, R.P.P.M. (Robert)" userId="c091b9ea-adda-4bc3-b044-b3d3858da931" providerId="ADAL" clId="{23E582FF-ADD5-4D4D-A7F4-7CAFABE60372}" dt="2024-10-15T12:10:15.723" v="1839" actId="1076"/>
        <pc:sldMkLst>
          <pc:docMk/>
          <pc:sldMk cId="49334950" sldId="335"/>
        </pc:sldMkLst>
        <pc:picChg chg="add mod">
          <ac:chgData name="Koch, R.P.P.M. (Robert)" userId="c091b9ea-adda-4bc3-b044-b3d3858da931" providerId="ADAL" clId="{23E582FF-ADD5-4D4D-A7F4-7CAFABE60372}" dt="2024-10-11T10:33:16.768" v="1639" actId="1076"/>
          <ac:picMkLst>
            <pc:docMk/>
            <pc:sldMk cId="49334950" sldId="335"/>
            <ac:picMk id="5" creationId="{294A1F8E-230D-8A65-D2DE-1722059A6177}"/>
          </ac:picMkLst>
        </pc:picChg>
        <pc:picChg chg="add mod">
          <ac:chgData name="Koch, R.P.P.M. (Robert)" userId="c091b9ea-adda-4bc3-b044-b3d3858da931" providerId="ADAL" clId="{23E582FF-ADD5-4D4D-A7F4-7CAFABE60372}" dt="2024-10-11T10:36:19.174" v="1641" actId="1076"/>
          <ac:picMkLst>
            <pc:docMk/>
            <pc:sldMk cId="49334950" sldId="335"/>
            <ac:picMk id="6" creationId="{3C8888E3-DAF2-B79E-D574-6B011D5A6902}"/>
          </ac:picMkLst>
        </pc:picChg>
        <pc:picChg chg="add mod">
          <ac:chgData name="Koch, R.P.P.M. (Robert)" userId="c091b9ea-adda-4bc3-b044-b3d3858da931" providerId="ADAL" clId="{23E582FF-ADD5-4D4D-A7F4-7CAFABE60372}" dt="2024-10-11T10:36:55.076" v="1643" actId="1076"/>
          <ac:picMkLst>
            <pc:docMk/>
            <pc:sldMk cId="49334950" sldId="335"/>
            <ac:picMk id="7" creationId="{CA42BD67-BFD5-3A82-706C-D2774E1ADAD5}"/>
          </ac:picMkLst>
        </pc:picChg>
        <pc:picChg chg="mod">
          <ac:chgData name="Koch, R.P.P.M. (Robert)" userId="c091b9ea-adda-4bc3-b044-b3d3858da931" providerId="ADAL" clId="{23E582FF-ADD5-4D4D-A7F4-7CAFABE60372}" dt="2024-10-15T12:10:15.723" v="1839" actId="1076"/>
          <ac:picMkLst>
            <pc:docMk/>
            <pc:sldMk cId="49334950" sldId="335"/>
            <ac:picMk id="8" creationId="{8A0E2A7B-6CC7-587F-012A-03D38EBE7DB8}"/>
          </ac:picMkLst>
        </pc:picChg>
      </pc:sldChg>
      <pc:sldChg chg="modSp mod ord modNotes">
        <pc:chgData name="Koch, R.P.P.M. (Robert)" userId="c091b9ea-adda-4bc3-b044-b3d3858da931" providerId="ADAL" clId="{23E582FF-ADD5-4D4D-A7F4-7CAFABE60372}" dt="2024-10-11T08:53:26.688" v="1626" actId="27636"/>
        <pc:sldMkLst>
          <pc:docMk/>
          <pc:sldMk cId="648307746" sldId="338"/>
        </pc:sldMkLst>
        <pc:spChg chg="mod">
          <ac:chgData name="Koch, R.P.P.M. (Robert)" userId="c091b9ea-adda-4bc3-b044-b3d3858da931" providerId="ADAL" clId="{23E582FF-ADD5-4D4D-A7F4-7CAFABE60372}" dt="2024-10-09T07:48:30.137" v="327" actId="14100"/>
          <ac:spMkLst>
            <pc:docMk/>
            <pc:sldMk cId="648307746" sldId="338"/>
            <ac:spMk id="2" creationId="{00000000-0000-0000-0000-000000000000}"/>
          </ac:spMkLst>
        </pc:spChg>
        <pc:spChg chg="mod">
          <ac:chgData name="Koch, R.P.P.M. (Robert)" userId="c091b9ea-adda-4bc3-b044-b3d3858da931" providerId="ADAL" clId="{23E582FF-ADD5-4D4D-A7F4-7CAFABE60372}" dt="2024-10-11T08:53:26.688" v="1626" actId="27636"/>
          <ac:spMkLst>
            <pc:docMk/>
            <pc:sldMk cId="648307746" sldId="338"/>
            <ac:spMk id="8" creationId="{FB9E3E7B-FE4F-75C1-780C-B7544E8ED589}"/>
          </ac:spMkLst>
        </pc:spChg>
        <pc:spChg chg="mod">
          <ac:chgData name="Koch, R.P.P.M. (Robert)" userId="c091b9ea-adda-4bc3-b044-b3d3858da931" providerId="ADAL" clId="{23E582FF-ADD5-4D4D-A7F4-7CAFABE60372}" dt="2024-10-11T08:53:13.758" v="1623" actId="120"/>
          <ac:spMkLst>
            <pc:docMk/>
            <pc:sldMk cId="648307746" sldId="338"/>
            <ac:spMk id="11" creationId="{BB46746D-685A-E4F3-EEB8-1CF3F41700F8}"/>
          </ac:spMkLst>
        </pc:spChg>
      </pc:sldChg>
      <pc:sldChg chg="modSp del mod ord">
        <pc:chgData name="Koch, R.P.P.M. (Robert)" userId="c091b9ea-adda-4bc3-b044-b3d3858da931" providerId="ADAL" clId="{23E582FF-ADD5-4D4D-A7F4-7CAFABE60372}" dt="2024-10-11T08:21:58.403" v="1290" actId="2696"/>
        <pc:sldMkLst>
          <pc:docMk/>
          <pc:sldMk cId="239326812" sldId="339"/>
        </pc:sldMkLst>
        <pc:spChg chg="mod">
          <ac:chgData name="Koch, R.P.P.M. (Robert)" userId="c091b9ea-adda-4bc3-b044-b3d3858da931" providerId="ADAL" clId="{23E582FF-ADD5-4D4D-A7F4-7CAFABE60372}" dt="2024-10-11T08:21:05.815" v="1283" actId="14100"/>
          <ac:spMkLst>
            <pc:docMk/>
            <pc:sldMk cId="239326812" sldId="339"/>
            <ac:spMk id="2" creationId="{A12C881B-AE51-02D3-6E66-C99C0949C727}"/>
          </ac:spMkLst>
        </pc:spChg>
        <pc:spChg chg="mod">
          <ac:chgData name="Koch, R.P.P.M. (Robert)" userId="c091b9ea-adda-4bc3-b044-b3d3858da931" providerId="ADAL" clId="{23E582FF-ADD5-4D4D-A7F4-7CAFABE60372}" dt="2024-10-11T08:21:36.104" v="1286"/>
          <ac:spMkLst>
            <pc:docMk/>
            <pc:sldMk cId="239326812" sldId="339"/>
            <ac:spMk id="3" creationId="{0FB8BE41-E267-8E6B-D362-3D9E0ABA5BAE}"/>
          </ac:spMkLst>
        </pc:spChg>
      </pc:sldChg>
      <pc:sldChg chg="addSp delSp modSp new mod">
        <pc:chgData name="Koch, R.P.P.M. (Robert)" userId="c091b9ea-adda-4bc3-b044-b3d3858da931" providerId="ADAL" clId="{23E582FF-ADD5-4D4D-A7F4-7CAFABE60372}" dt="2024-10-11T10:37:45.422" v="1687" actId="20577"/>
        <pc:sldMkLst>
          <pc:docMk/>
          <pc:sldMk cId="194633346" sldId="340"/>
        </pc:sldMkLst>
        <pc:spChg chg="mod">
          <ac:chgData name="Koch, R.P.P.M. (Robert)" userId="c091b9ea-adda-4bc3-b044-b3d3858da931" providerId="ADAL" clId="{23E582FF-ADD5-4D4D-A7F4-7CAFABE60372}" dt="2024-10-11T08:13:40.859" v="1153" actId="20577"/>
          <ac:spMkLst>
            <pc:docMk/>
            <pc:sldMk cId="194633346" sldId="340"/>
            <ac:spMk id="2" creationId="{FEB0A4E5-E161-1B12-9135-C9EAF68E23B8}"/>
          </ac:spMkLst>
        </pc:spChg>
        <pc:spChg chg="mod">
          <ac:chgData name="Koch, R.P.P.M. (Robert)" userId="c091b9ea-adda-4bc3-b044-b3d3858da931" providerId="ADAL" clId="{23E582FF-ADD5-4D4D-A7F4-7CAFABE60372}" dt="2024-10-11T10:37:45.422" v="1687" actId="20577"/>
          <ac:spMkLst>
            <pc:docMk/>
            <pc:sldMk cId="194633346" sldId="340"/>
            <ac:spMk id="3" creationId="{8FF9D92A-1016-211B-E05A-050CE77FE836}"/>
          </ac:spMkLst>
        </pc:spChg>
        <pc:picChg chg="add del mod">
          <ac:chgData name="Koch, R.P.P.M. (Robert)" userId="c091b9ea-adda-4bc3-b044-b3d3858da931" providerId="ADAL" clId="{23E582FF-ADD5-4D4D-A7F4-7CAFABE60372}" dt="2024-10-11T08:09:23.836" v="1070" actId="478"/>
          <ac:picMkLst>
            <pc:docMk/>
            <pc:sldMk cId="194633346" sldId="340"/>
            <ac:picMk id="7" creationId="{A86526B3-43B3-4FF4-55EF-F9205C5E7C67}"/>
          </ac:picMkLst>
        </pc:picChg>
        <pc:picChg chg="add mod">
          <ac:chgData name="Koch, R.P.P.M. (Robert)" userId="c091b9ea-adda-4bc3-b044-b3d3858da931" providerId="ADAL" clId="{23E582FF-ADD5-4D4D-A7F4-7CAFABE60372}" dt="2024-10-11T08:13:16.812" v="1139" actId="1076"/>
          <ac:picMkLst>
            <pc:docMk/>
            <pc:sldMk cId="194633346" sldId="340"/>
            <ac:picMk id="8" creationId="{83EA7ACD-4B53-40F8-D06E-E59C65078F71}"/>
          </ac:picMkLst>
        </pc:picChg>
        <pc:picChg chg="add mod">
          <ac:chgData name="Koch, R.P.P.M. (Robert)" userId="c091b9ea-adda-4bc3-b044-b3d3858da931" providerId="ADAL" clId="{23E582FF-ADD5-4D4D-A7F4-7CAFABE60372}" dt="2024-10-11T08:13:30.166" v="1141" actId="1076"/>
          <ac:picMkLst>
            <pc:docMk/>
            <pc:sldMk cId="194633346" sldId="340"/>
            <ac:picMk id="9" creationId="{4FE5687B-92D8-8BDF-3E78-1CFB9F66112B}"/>
          </ac:picMkLst>
        </pc:picChg>
        <pc:picChg chg="add mod">
          <ac:chgData name="Koch, R.P.P.M. (Robert)" userId="c091b9ea-adda-4bc3-b044-b3d3858da931" providerId="ADAL" clId="{23E582FF-ADD5-4D4D-A7F4-7CAFABE60372}" dt="2024-10-11T08:13:10.120" v="1137" actId="1076"/>
          <ac:picMkLst>
            <pc:docMk/>
            <pc:sldMk cId="194633346" sldId="340"/>
            <ac:picMk id="10" creationId="{7781EB9E-A5C6-7354-9734-B697B11492A9}"/>
          </ac:picMkLst>
        </pc:picChg>
      </pc:sldChg>
      <pc:sldChg chg="modSp new mod">
        <pc:chgData name="Koch, R.P.P.M. (Robert)" userId="c091b9ea-adda-4bc3-b044-b3d3858da931" providerId="ADAL" clId="{23E582FF-ADD5-4D4D-A7F4-7CAFABE60372}" dt="2024-10-11T11:53:24.746" v="1705" actId="20577"/>
        <pc:sldMkLst>
          <pc:docMk/>
          <pc:sldMk cId="3785504196" sldId="341"/>
        </pc:sldMkLst>
        <pc:spChg chg="mod">
          <ac:chgData name="Koch, R.P.P.M. (Robert)" userId="c091b9ea-adda-4bc3-b044-b3d3858da931" providerId="ADAL" clId="{23E582FF-ADD5-4D4D-A7F4-7CAFABE60372}" dt="2024-10-11T08:17:43.142" v="1207" actId="20577"/>
          <ac:spMkLst>
            <pc:docMk/>
            <pc:sldMk cId="3785504196" sldId="341"/>
            <ac:spMk id="2" creationId="{8A7C5D97-3B75-E594-6CA3-69351F800579}"/>
          </ac:spMkLst>
        </pc:spChg>
        <pc:spChg chg="mod">
          <ac:chgData name="Koch, R.P.P.M. (Robert)" userId="c091b9ea-adda-4bc3-b044-b3d3858da931" providerId="ADAL" clId="{23E582FF-ADD5-4D4D-A7F4-7CAFABE60372}" dt="2024-10-11T11:53:24.746" v="1705" actId="20577"/>
          <ac:spMkLst>
            <pc:docMk/>
            <pc:sldMk cId="3785504196" sldId="341"/>
            <ac:spMk id="3" creationId="{9686DF13-25D7-56C2-A674-1634DFD29DBE}"/>
          </ac:spMkLst>
        </pc:spChg>
      </pc:sldChg>
      <pc:sldChg chg="modSp add mod ord">
        <pc:chgData name="Koch, R.P.P.M. (Robert)" userId="c091b9ea-adda-4bc3-b044-b3d3858da931" providerId="ADAL" clId="{23E582FF-ADD5-4D4D-A7F4-7CAFABE60372}" dt="2024-10-11T10:38:00.580" v="1691" actId="27636"/>
        <pc:sldMkLst>
          <pc:docMk/>
          <pc:sldMk cId="1501046419" sldId="342"/>
        </pc:sldMkLst>
        <pc:spChg chg="mod">
          <ac:chgData name="Koch, R.P.P.M. (Robert)" userId="c091b9ea-adda-4bc3-b044-b3d3858da931" providerId="ADAL" clId="{23E582FF-ADD5-4D4D-A7F4-7CAFABE60372}" dt="2024-10-11T08:22:38.618" v="1333" actId="20577"/>
          <ac:spMkLst>
            <pc:docMk/>
            <pc:sldMk cId="1501046419" sldId="342"/>
            <ac:spMk id="2" creationId="{FEB0A4E5-E161-1B12-9135-C9EAF68E23B8}"/>
          </ac:spMkLst>
        </pc:spChg>
        <pc:spChg chg="mod">
          <ac:chgData name="Koch, R.P.P.M. (Robert)" userId="c091b9ea-adda-4bc3-b044-b3d3858da931" providerId="ADAL" clId="{23E582FF-ADD5-4D4D-A7F4-7CAFABE60372}" dt="2024-10-11T10:38:00.580" v="1691" actId="27636"/>
          <ac:spMkLst>
            <pc:docMk/>
            <pc:sldMk cId="1501046419" sldId="342"/>
            <ac:spMk id="3" creationId="{8FF9D92A-1016-211B-E05A-050CE77FE836}"/>
          </ac:spMkLst>
        </pc:spChg>
      </pc:sldChg>
      <pc:sldChg chg="ord">
        <pc:chgData name="Koch, R.P.P.M. (Robert)" userId="c091b9ea-adda-4bc3-b044-b3d3858da931" providerId="ADAL" clId="{23E582FF-ADD5-4D4D-A7F4-7CAFABE60372}" dt="2024-10-16T08:14:46.278" v="1886"/>
        <pc:sldMkLst>
          <pc:docMk/>
          <pc:sldMk cId="2666849299" sldId="368"/>
        </pc:sldMkLst>
      </pc:sldChg>
      <pc:sldChg chg="modSp new mod">
        <pc:chgData name="Koch, R.P.P.M. (Robert)" userId="c091b9ea-adda-4bc3-b044-b3d3858da931" providerId="ADAL" clId="{23E582FF-ADD5-4D4D-A7F4-7CAFABE60372}" dt="2024-10-16T12:41:20.950" v="2048" actId="5793"/>
        <pc:sldMkLst>
          <pc:docMk/>
          <pc:sldMk cId="233778259" sldId="369"/>
        </pc:sldMkLst>
        <pc:spChg chg="mod">
          <ac:chgData name="Koch, R.P.P.M. (Robert)" userId="c091b9ea-adda-4bc3-b044-b3d3858da931" providerId="ADAL" clId="{23E582FF-ADD5-4D4D-A7F4-7CAFABE60372}" dt="2024-10-16T12:41:20.950" v="2048" actId="5793"/>
          <ac:spMkLst>
            <pc:docMk/>
            <pc:sldMk cId="233778259" sldId="369"/>
            <ac:spMk id="3" creationId="{58C77F9A-1046-294B-0A46-BF2B8A6AC99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BC0C1AE-CEF8-9F3B-0BDC-C2768E065EA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D2503D21-1A2D-A7B6-A380-4E59F17CABB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27181F3-C289-BC4B-98DD-950340B664C5}" type="datetimeFigureOut">
              <a:rPr lang="nl-NL" smtClean="0"/>
              <a:t>16-10-2024</a:t>
            </a:fld>
            <a:endParaRPr lang="nl-NL"/>
          </a:p>
        </p:txBody>
      </p:sp>
      <p:sp>
        <p:nvSpPr>
          <p:cNvPr id="4" name="Tijdelijke aanduiding voor voettekst 3">
            <a:extLst>
              <a:ext uri="{FF2B5EF4-FFF2-40B4-BE49-F238E27FC236}">
                <a16:creationId xmlns:a16="http://schemas.microsoft.com/office/drawing/2014/main" id="{59A03452-3581-7D42-108D-F029552B153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0121E6AE-412E-0D16-D539-E7DB24753F3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C8449EC-7E62-3243-A286-3E162D17B4D3}" type="slidenum">
              <a:rPr lang="nl-NL" smtClean="0"/>
              <a:t>‹nr.›</a:t>
            </a:fld>
            <a:endParaRPr lang="nl-NL"/>
          </a:p>
        </p:txBody>
      </p:sp>
    </p:spTree>
    <p:extLst>
      <p:ext uri="{BB962C8B-B14F-4D97-AF65-F5344CB8AC3E}">
        <p14:creationId xmlns:p14="http://schemas.microsoft.com/office/powerpoint/2010/main" val="1895702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BD1B36-A2CE-7B45-82D3-5BEB7808103F}" type="datetimeFigureOut">
              <a:rPr lang="nl-NL" smtClean="0"/>
              <a:t>16-10-2024</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2613A6-4769-A74A-9FCD-8E869F419833}" type="slidenum">
              <a:rPr lang="nl-NL" smtClean="0"/>
              <a:t>‹nr.›</a:t>
            </a:fld>
            <a:endParaRPr lang="nl-NL"/>
          </a:p>
        </p:txBody>
      </p:sp>
    </p:spTree>
    <p:extLst>
      <p:ext uri="{BB962C8B-B14F-4D97-AF65-F5344CB8AC3E}">
        <p14:creationId xmlns:p14="http://schemas.microsoft.com/office/powerpoint/2010/main" val="337499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44.pn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71450" y="1404938"/>
            <a:ext cx="7021513" cy="3949700"/>
          </a:xfrm>
        </p:spPr>
      </p:sp>
      <p:sp>
        <p:nvSpPr>
          <p:cNvPr id="3" name="Tijdelijke aanduiding voor notities 2"/>
          <p:cNvSpPr>
            <a:spLocks noGrp="1"/>
          </p:cNvSpPr>
          <p:nvPr>
            <p:ph type="body" idx="1"/>
          </p:nvPr>
        </p:nvSpPr>
        <p:spPr/>
        <p:txBody>
          <a:bodyPr/>
          <a:lstStyle/>
          <a:p>
            <a:r>
              <a:rPr lang="nl-NL" sz="1100" b="1" i="0" dirty="0">
                <a:solidFill>
                  <a:srgbClr val="000000"/>
                </a:solidFill>
                <a:effectLst/>
                <a:latin typeface="Source Sans Pro" panose="020B0503030403020204" pitchFamily="34" charset="0"/>
              </a:rPr>
              <a:t>De provincie Utrecht:</a:t>
            </a:r>
            <a:r>
              <a:rPr lang="nl-NL" sz="1100" b="0" i="0" dirty="0">
                <a:solidFill>
                  <a:srgbClr val="000000"/>
                </a:solidFill>
                <a:effectLst/>
                <a:latin typeface="Source Sans Pro" panose="020B0503030403020204" pitchFamily="34" charset="0"/>
              </a:rPr>
              <a:t> ambitie om uiterlijk in 2050 een </a:t>
            </a:r>
            <a:r>
              <a:rPr lang="nl-NL" sz="1100" b="0" i="0" dirty="0" err="1">
                <a:solidFill>
                  <a:srgbClr val="000000"/>
                </a:solidFill>
                <a:effectLst/>
                <a:latin typeface="Source Sans Pro" panose="020B0503030403020204" pitchFamily="34" charset="0"/>
              </a:rPr>
              <a:t>klimaatneutrale</a:t>
            </a:r>
            <a:r>
              <a:rPr lang="nl-NL" sz="1100" b="0" i="0" dirty="0">
                <a:solidFill>
                  <a:srgbClr val="000000"/>
                </a:solidFill>
                <a:effectLst/>
                <a:latin typeface="Source Sans Pro" panose="020B0503030403020204" pitchFamily="34" charset="0"/>
              </a:rPr>
              <a:t> (CO2-neutrale) provincie te zijn: door de energie- en grondstoffentransitie te versnellen en voor iedereen haalbaar en betaalbaar te maken. </a:t>
            </a:r>
            <a:endParaRPr lang="nl-NL" sz="1100" dirty="0">
              <a:solidFill>
                <a:srgbClr val="000000"/>
              </a:solidFill>
              <a:latin typeface="Source Sans Pro" panose="020B0503030403020204" pitchFamily="34" charset="0"/>
            </a:endParaRPr>
          </a:p>
          <a:p>
            <a:r>
              <a:rPr lang="nl-NL" b="1" dirty="0">
                <a:solidFill>
                  <a:srgbClr val="000000"/>
                </a:solidFill>
                <a:latin typeface="Source Sans Pro" panose="020B0503030403020204" pitchFamily="34" charset="0"/>
              </a:rPr>
              <a:t>Uitdagingen</a:t>
            </a:r>
            <a:endParaRPr lang="nl-NL" b="1" i="0" dirty="0">
              <a:solidFill>
                <a:srgbClr val="000000"/>
              </a:solidFill>
              <a:effectLst/>
              <a:latin typeface="Source Sans Pro" panose="020B0503030403020204" pitchFamily="34" charset="0"/>
            </a:endParaRPr>
          </a:p>
          <a:p>
            <a:r>
              <a:rPr lang="nl-NL" sz="1100" b="0" i="0" dirty="0">
                <a:solidFill>
                  <a:srgbClr val="000000"/>
                </a:solidFill>
                <a:effectLst/>
                <a:latin typeface="Source Sans Pro" panose="020B0503030403020204" pitchFamily="34" charset="0"/>
              </a:rPr>
              <a:t>De energie- en grondstoffentransitie in Utrecht kent uitdagingen. De </a:t>
            </a:r>
            <a:r>
              <a:rPr lang="nl-NL" sz="1100" b="1" i="0" dirty="0">
                <a:solidFill>
                  <a:srgbClr val="000000"/>
                </a:solidFill>
                <a:effectLst/>
                <a:latin typeface="Source Sans Pro" panose="020B0503030403020204" pitchFamily="34" charset="0"/>
              </a:rPr>
              <a:t>infrastructuur</a:t>
            </a:r>
            <a:r>
              <a:rPr lang="nl-NL" sz="1100" b="0" i="0" dirty="0">
                <a:solidFill>
                  <a:srgbClr val="000000"/>
                </a:solidFill>
                <a:effectLst/>
                <a:latin typeface="Source Sans Pro" panose="020B0503030403020204" pitchFamily="34" charset="0"/>
              </a:rPr>
              <a:t> van elektriciteit kampt op veel plekken met overbelasting. De </a:t>
            </a:r>
            <a:r>
              <a:rPr lang="nl-NL" sz="1100" b="1" i="0" dirty="0">
                <a:solidFill>
                  <a:srgbClr val="000000"/>
                </a:solidFill>
                <a:effectLst/>
                <a:latin typeface="Source Sans Pro" panose="020B0503030403020204" pitchFamily="34" charset="0"/>
              </a:rPr>
              <a:t>bouwsector</a:t>
            </a:r>
            <a:r>
              <a:rPr lang="nl-NL" sz="1100" b="0" i="0" dirty="0">
                <a:solidFill>
                  <a:srgbClr val="000000"/>
                </a:solidFill>
                <a:effectLst/>
                <a:latin typeface="Source Sans Pro" panose="020B0503030403020204" pitchFamily="34" charset="0"/>
              </a:rPr>
              <a:t> moet meer werken met duurzame materialen. De installatiebranche heeft moeite alle </a:t>
            </a:r>
            <a:r>
              <a:rPr lang="nl-NL" sz="1100" b="1" i="0" dirty="0">
                <a:solidFill>
                  <a:srgbClr val="000000"/>
                </a:solidFill>
                <a:effectLst/>
                <a:latin typeface="Source Sans Pro" panose="020B0503030403020204" pitchFamily="34" charset="0"/>
              </a:rPr>
              <a:t>technologische ontwikkelingen</a:t>
            </a:r>
            <a:r>
              <a:rPr lang="nl-NL" sz="1100" b="0" i="0" dirty="0">
                <a:solidFill>
                  <a:srgbClr val="000000"/>
                </a:solidFill>
                <a:effectLst/>
                <a:latin typeface="Source Sans Pro" panose="020B0503030403020204" pitchFamily="34" charset="0"/>
              </a:rPr>
              <a:t> bij te benen.  Wat deze sectoren gemeen hebben is de </a:t>
            </a:r>
            <a:r>
              <a:rPr lang="nl-NL" sz="1100" b="1" i="0" dirty="0">
                <a:solidFill>
                  <a:srgbClr val="000000"/>
                </a:solidFill>
                <a:effectLst/>
                <a:latin typeface="Source Sans Pro" panose="020B0503030403020204" pitchFamily="34" charset="0"/>
              </a:rPr>
              <a:t>behoefte aan medewerkers met de juiste competenties</a:t>
            </a:r>
            <a:r>
              <a:rPr lang="nl-NL" sz="1100" b="0" i="0" dirty="0">
                <a:solidFill>
                  <a:srgbClr val="000000"/>
                </a:solidFill>
                <a:effectLst/>
                <a:latin typeface="Source Sans Pro" panose="020B0503030403020204" pitchFamily="34" charset="0"/>
              </a:rPr>
              <a:t> (vakkennis en transitievaardigheden) om de uitdagingen aan te kunnen gaan. </a:t>
            </a:r>
            <a:endParaRPr lang="nl-NL" sz="1100" dirty="0">
              <a:solidFill>
                <a:srgbClr val="000000"/>
              </a:solidFill>
              <a:latin typeface="Source Sans Pro" panose="020B0503030403020204" pitchFamily="34" charset="0"/>
            </a:endParaRPr>
          </a:p>
          <a:p>
            <a:r>
              <a:rPr lang="nl-NL" b="1" i="0" dirty="0">
                <a:solidFill>
                  <a:srgbClr val="000000"/>
                </a:solidFill>
                <a:effectLst/>
                <a:latin typeface="Source Sans Pro" panose="020B0503030403020204" pitchFamily="34" charset="0"/>
              </a:rPr>
              <a:t>Tegelijkertijd</a:t>
            </a:r>
          </a:p>
          <a:p>
            <a:r>
              <a:rPr lang="nl-NL" sz="1100" b="0" i="0" dirty="0">
                <a:solidFill>
                  <a:srgbClr val="000000"/>
                </a:solidFill>
                <a:effectLst/>
                <a:latin typeface="Source Sans Pro" panose="020B0503030403020204" pitchFamily="34" charset="0"/>
              </a:rPr>
              <a:t>Tegelijkertijd blijft de schaalgrootte voor (levenslange) ontwikkeling van benodigde competenties uit. De tekorten op de arbeidsmarkt voor technische beroepen is groot. De impact van een leven lang ontwikkelen (LLO) in de regio is nog te bescheiden. Hierdoor ontwikkelt de beroepsbevolking onvoldoende snel de juiste competenties om de energie- en grondstoffentransitie te kunnen versnellen. </a:t>
            </a:r>
          </a:p>
          <a:p>
            <a:r>
              <a:rPr lang="nl-NL" b="1" dirty="0">
                <a:solidFill>
                  <a:srgbClr val="000000"/>
                </a:solidFill>
                <a:latin typeface="Source Sans Pro" panose="020B0503030403020204" pitchFamily="34" charset="0"/>
              </a:rPr>
              <a:t>Conclusie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solidFill>
                  <a:srgbClr val="000000"/>
                </a:solidFill>
                <a:latin typeface="Source Sans Pro" panose="020B0503030403020204" pitchFamily="34" charset="0"/>
              </a:rPr>
              <a:t>J</a:t>
            </a:r>
            <a:r>
              <a:rPr kumimoji="0" lang="nl-NL" sz="1100" b="0" i="0" u="none" strike="noStrike" kern="1200" cap="none" spc="0" normalizeH="0" baseline="0" noProof="0" dirty="0" err="1">
                <a:ln>
                  <a:noFill/>
                </a:ln>
                <a:solidFill>
                  <a:srgbClr val="000000"/>
                </a:solidFill>
                <a:effectLst/>
                <a:uLnTx/>
                <a:uFillTx/>
                <a:latin typeface="Source Sans Pro" panose="020B0503030403020204" pitchFamily="34" charset="0"/>
                <a:ea typeface="+mn-ea"/>
                <a:cs typeface="+mn-cs"/>
              </a:rPr>
              <a:t>uist</a:t>
            </a:r>
            <a:r>
              <a:rPr kumimoji="0" lang="nl-NL" sz="1100" b="0" i="0" u="none" strike="noStrike" kern="1200" cap="none" spc="0" normalizeH="0" baseline="0" noProof="0" dirty="0">
                <a:ln>
                  <a:noFill/>
                </a:ln>
                <a:solidFill>
                  <a:srgbClr val="000000"/>
                </a:solidFill>
                <a:effectLst/>
                <a:uLnTx/>
                <a:uFillTx/>
                <a:latin typeface="Source Sans Pro" panose="020B0503030403020204" pitchFamily="34" charset="0"/>
                <a:ea typeface="+mn-ea"/>
                <a:cs typeface="+mn-cs"/>
              </a:rPr>
              <a:t> omdat het gaat om een nieuw, complex transitieproces, is </a:t>
            </a:r>
            <a:r>
              <a:rPr kumimoji="0" lang="nl-NL" sz="1100" b="1" i="0" u="none" strike="noStrike" kern="1200" cap="none" spc="0" normalizeH="0" baseline="0" noProof="0" dirty="0">
                <a:ln>
                  <a:noFill/>
                </a:ln>
                <a:solidFill>
                  <a:srgbClr val="000000"/>
                </a:solidFill>
                <a:effectLst/>
                <a:uLnTx/>
                <a:uFillTx/>
                <a:latin typeface="Source Sans Pro" panose="020B0503030403020204" pitchFamily="34" charset="0"/>
                <a:ea typeface="+mn-ea"/>
                <a:cs typeface="+mn-cs"/>
              </a:rPr>
              <a:t>samenwerking, experimenteerruimte en lef </a:t>
            </a:r>
            <a:r>
              <a:rPr kumimoji="0" lang="nl-NL" sz="1100" b="0" i="0" u="none" strike="noStrike" kern="1200" cap="none" spc="0" normalizeH="0" baseline="0" noProof="0" dirty="0">
                <a:ln>
                  <a:noFill/>
                </a:ln>
                <a:solidFill>
                  <a:srgbClr val="000000"/>
                </a:solidFill>
                <a:effectLst/>
                <a:uLnTx/>
                <a:uFillTx/>
                <a:latin typeface="Source Sans Pro" panose="020B0503030403020204" pitchFamily="34" charset="0"/>
                <a:ea typeface="+mn-ea"/>
                <a:cs typeface="+mn-cs"/>
              </a:rPr>
              <a:t>noodzakelijk, binnen en buiten de sector.</a:t>
            </a:r>
          </a:p>
          <a:p>
            <a:endParaRPr lang="nl-NL" dirty="0">
              <a:solidFill>
                <a:srgbClr val="000000"/>
              </a:solidFill>
              <a:latin typeface="Source Sans Pro" panose="020B0503030403020204" pitchFamily="34" charset="0"/>
            </a:endParaRPr>
          </a:p>
          <a:p>
            <a:r>
              <a:rPr lang="nl-NL" sz="1100" i="0" dirty="0">
                <a:solidFill>
                  <a:srgbClr val="000000"/>
                </a:solidFill>
                <a:effectLst/>
                <a:latin typeface="Source Sans Pro" panose="020B0503030403020204" pitchFamily="34" charset="0"/>
              </a:rPr>
              <a:t>Doel van de aanvraag</a:t>
            </a:r>
            <a:r>
              <a:rPr lang="nl-NL" sz="1100" b="0" i="0" dirty="0">
                <a:solidFill>
                  <a:srgbClr val="000000"/>
                </a:solidFill>
                <a:effectLst/>
                <a:latin typeface="Source Sans Pro" panose="020B0503030403020204" pitchFamily="34" charset="0"/>
              </a:rPr>
              <a:t>: met deze aanvraag wil het consortium deze ontwikkeling versnellen voor de regio Utrecht. Dit doen wij op </a:t>
            </a:r>
            <a:r>
              <a:rPr lang="nl-NL" sz="1100" b="1" i="0" dirty="0">
                <a:solidFill>
                  <a:srgbClr val="000000"/>
                </a:solidFill>
                <a:effectLst/>
                <a:latin typeface="Source Sans Pro" panose="020B0503030403020204" pitchFamily="34" charset="0"/>
              </a:rPr>
              <a:t>een manier die uniek is in Nederland</a:t>
            </a:r>
            <a:r>
              <a:rPr lang="nl-NL" sz="1100" b="0" i="0" dirty="0">
                <a:solidFill>
                  <a:srgbClr val="000000"/>
                </a:solidFill>
                <a:effectLst/>
                <a:latin typeface="Source Sans Pro" panose="020B0503030403020204" pitchFamily="34" charset="0"/>
              </a:rPr>
              <a:t>. Voor het eerst werken mbo-, hbo- en wo-instellingen én bedrijven nauw samen om een leven lang ontwikkelen vorm te geven.  </a:t>
            </a:r>
          </a:p>
          <a:p>
            <a:endParaRPr lang="nl-NL" sz="1100" b="0" i="0" dirty="0">
              <a:solidFill>
                <a:srgbClr val="000000"/>
              </a:solidFill>
              <a:effectLst/>
              <a:latin typeface="Source Sans Pro" panose="020B0503030403020204" pitchFamily="34" charset="0"/>
            </a:endParaRPr>
          </a:p>
          <a:p>
            <a:endParaRPr lang="nl-NL" sz="1100" dirty="0">
              <a:solidFill>
                <a:srgbClr val="000000"/>
              </a:solidFill>
              <a:latin typeface="Source Sans Pro" panose="020B0503030403020204" pitchFamily="34" charset="0"/>
            </a:endParaRPr>
          </a:p>
          <a:p>
            <a:endParaRPr lang="nl-NL" sz="1100" b="1" i="0" dirty="0">
              <a:solidFill>
                <a:srgbClr val="000000"/>
              </a:solidFill>
              <a:effectLst/>
              <a:latin typeface="Source Sans Pro" panose="020B0503030403020204" pitchFamily="34" charset="0"/>
            </a:endParaRPr>
          </a:p>
          <a:p>
            <a:endParaRPr lang="nl-NL" sz="1100" b="1" i="0" dirty="0">
              <a:solidFill>
                <a:srgbClr val="000000"/>
              </a:solidFill>
              <a:effectLst/>
              <a:latin typeface="Source Sans Pro" panose="020B0503030403020204" pitchFamily="34" charset="0"/>
            </a:endParaRPr>
          </a:p>
          <a:p>
            <a:endParaRPr lang="nl-NL" sz="1200" dirty="0">
              <a:solidFill>
                <a:srgbClr val="000000"/>
              </a:solidFill>
              <a:latin typeface="Source Sans Pro" panose="020B0503030403020204" pitchFamily="34" charset="0"/>
            </a:endParaRPr>
          </a:p>
          <a:p>
            <a:endParaRPr lang="nl-NL" sz="1200" b="0" i="0" dirty="0">
              <a:solidFill>
                <a:srgbClr val="000000"/>
              </a:solidFill>
              <a:effectLst/>
              <a:latin typeface="Source Sans Pro" panose="020B0503030403020204" pitchFamily="34" charset="0"/>
            </a:endParaRPr>
          </a:p>
          <a:p>
            <a:endParaRPr lang="nl-NL" dirty="0">
              <a:solidFill>
                <a:srgbClr val="000000"/>
              </a:solidFill>
              <a:latin typeface="Source Sans Pro" panose="020B0503030403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31BECFA0-F5D9-DD44-8797-80095C30F6A5}" type="slidenum">
              <a:rPr lang="nl-NL" smtClean="0"/>
              <a:t>5</a:t>
            </a:fld>
            <a:endParaRPr lang="nl-NL"/>
          </a:p>
        </p:txBody>
      </p:sp>
    </p:spTree>
    <p:extLst>
      <p:ext uri="{BB962C8B-B14F-4D97-AF65-F5344CB8AC3E}">
        <p14:creationId xmlns:p14="http://schemas.microsoft.com/office/powerpoint/2010/main" val="178677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ECFA0-F5D9-DD44-8797-80095C30F6A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5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71450" y="1404938"/>
            <a:ext cx="7021513" cy="3949700"/>
          </a:xfrm>
        </p:spPr>
      </p:sp>
      <p:sp>
        <p:nvSpPr>
          <p:cNvPr id="3" name="Tijdelijke aanduiding voor notities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
                <a:srgbClr val="2E3091"/>
              </a:buClr>
              <a:buSzPct val="75000"/>
              <a:buFontTx/>
              <a:buBlip>
                <a:blip r:embed="rId3"/>
              </a:buBlip>
              <a:tabLst/>
              <a:defRPr/>
            </a:pPr>
            <a:r>
              <a:rPr kumimoji="0" lang="nl-NL" sz="1100" b="0" i="0" u="none" strike="noStrike" kern="1200" cap="none" spc="0" normalizeH="0" baseline="0" noProof="0" dirty="0">
                <a:ln>
                  <a:noFill/>
                </a:ln>
                <a:solidFill>
                  <a:srgbClr val="62B1E5">
                    <a:lumMod val="10000"/>
                  </a:srgbClr>
                </a:solidFill>
                <a:effectLst/>
                <a:uLnTx/>
                <a:uFillTx/>
                <a:latin typeface="Calibri" panose="020F0502020204030204"/>
                <a:ea typeface="+mn-ea"/>
                <a:cs typeface="+mn-cs"/>
              </a:rPr>
              <a:t>1. </a:t>
            </a:r>
            <a:r>
              <a:rPr kumimoji="0" lang="nl-NL" sz="1100" b="1" i="0" u="none" strike="noStrike" kern="1200" cap="none" spc="0" normalizeH="0" baseline="0" noProof="0" dirty="0">
                <a:ln>
                  <a:noFill/>
                </a:ln>
                <a:solidFill>
                  <a:srgbClr val="62B1E5">
                    <a:lumMod val="10000"/>
                  </a:srgbClr>
                </a:solidFill>
                <a:effectLst/>
                <a:uLnTx/>
                <a:uFillTx/>
                <a:latin typeface="Calibri" panose="020F0502020204030204"/>
                <a:ea typeface="+mn-ea"/>
                <a:cs typeface="+mn-cs"/>
              </a:rPr>
              <a:t>Transitieprojecten</a:t>
            </a:r>
            <a:r>
              <a:rPr kumimoji="0" lang="nl-NL" sz="1100" b="0" i="0" u="none" strike="noStrike" kern="1200" cap="none" spc="0" normalizeH="0" baseline="0" noProof="0" dirty="0">
                <a:ln>
                  <a:noFill/>
                </a:ln>
                <a:solidFill>
                  <a:srgbClr val="62B1E5">
                    <a:lumMod val="10000"/>
                  </a:srgbClr>
                </a:solidFill>
                <a:effectLst/>
                <a:uLnTx/>
                <a:uFillTx/>
                <a:latin typeface="Calibri" panose="020F0502020204030204"/>
                <a:ea typeface="+mn-ea"/>
                <a:cs typeface="+mn-cs"/>
              </a:rPr>
              <a:t>: volgens een gestructureerde werkwijze (van vraagarticulatie tot en met het uitvoeren en evalueren) gezamenlijk ontwerpen van oplossingen voor competentieknelpunten.</a:t>
            </a:r>
          </a:p>
          <a:p>
            <a:pPr marL="228600" marR="0" lvl="0" indent="-228600" algn="l" defTabSz="914400" rtl="0" eaLnBrk="1" fontAlgn="auto" latinLnBrk="0" hangingPunct="1">
              <a:lnSpc>
                <a:spcPct val="90000"/>
              </a:lnSpc>
              <a:spcBef>
                <a:spcPts val="1000"/>
              </a:spcBef>
              <a:spcAft>
                <a:spcPts val="0"/>
              </a:spcAft>
              <a:buClr>
                <a:srgbClr val="2E3091"/>
              </a:buClr>
              <a:buSzPct val="75000"/>
              <a:buFontTx/>
              <a:buBlip>
                <a:blip r:embed="rId3"/>
              </a:buBlip>
              <a:tabLst/>
              <a:defRPr/>
            </a:pPr>
            <a:r>
              <a:rPr kumimoji="0" lang="nl-NL" sz="1100" b="0" i="0" u="none" strike="noStrike" kern="1200" cap="none" spc="0" normalizeH="0" baseline="0" noProof="0" dirty="0">
                <a:ln>
                  <a:noFill/>
                </a:ln>
                <a:solidFill>
                  <a:srgbClr val="62B1E5">
                    <a:lumMod val="10000"/>
                  </a:srgbClr>
                </a:solidFill>
                <a:effectLst/>
                <a:uLnTx/>
                <a:uFillTx/>
                <a:latin typeface="Calibri" panose="020F0502020204030204"/>
                <a:ea typeface="+mn-ea"/>
                <a:cs typeface="+mn-cs"/>
              </a:rPr>
              <a:t>2. </a:t>
            </a:r>
            <a:r>
              <a:rPr kumimoji="0" lang="nl-NL" sz="1100" b="1" i="0" u="none" strike="noStrike" kern="1200" cap="none" spc="0" normalizeH="0" baseline="0" noProof="0" dirty="0" err="1">
                <a:ln>
                  <a:noFill/>
                </a:ln>
                <a:solidFill>
                  <a:srgbClr val="62B1E5">
                    <a:lumMod val="10000"/>
                  </a:srgbClr>
                </a:solidFill>
                <a:effectLst/>
                <a:uLnTx/>
                <a:uFillTx/>
                <a:latin typeface="Calibri" panose="020F0502020204030204"/>
                <a:ea typeface="+mn-ea"/>
                <a:cs typeface="+mn-cs"/>
              </a:rPr>
              <a:t>Transitielab</a:t>
            </a:r>
            <a:r>
              <a:rPr kumimoji="0" lang="nl-NL" sz="1100" b="0" i="0" u="none" strike="noStrike" kern="1200" cap="none" spc="0" normalizeH="0" baseline="0" noProof="0" dirty="0">
                <a:ln>
                  <a:noFill/>
                </a:ln>
                <a:solidFill>
                  <a:srgbClr val="62B1E5">
                    <a:lumMod val="10000"/>
                  </a:srgbClr>
                </a:solidFill>
                <a:effectLst/>
                <a:uLnTx/>
                <a:uFillTx/>
                <a:latin typeface="Calibri" panose="020F0502020204030204"/>
                <a:ea typeface="+mn-ea"/>
                <a:cs typeface="+mn-cs"/>
              </a:rPr>
              <a:t>: kennisdeling, verbreding en borging van de opbrengsten van de transitieprojecten.</a:t>
            </a:r>
          </a:p>
          <a:p>
            <a:pPr marL="228600" marR="0" lvl="0" indent="-228600" algn="l" defTabSz="914400" rtl="0" eaLnBrk="1" fontAlgn="auto" latinLnBrk="0" hangingPunct="1">
              <a:lnSpc>
                <a:spcPct val="90000"/>
              </a:lnSpc>
              <a:spcBef>
                <a:spcPts val="1000"/>
              </a:spcBef>
              <a:spcAft>
                <a:spcPts val="0"/>
              </a:spcAft>
              <a:buClr>
                <a:srgbClr val="2E3091"/>
              </a:buClr>
              <a:buSzPct val="75000"/>
              <a:buFontTx/>
              <a:buBlip>
                <a:blip r:embed="rId3"/>
              </a:buBlip>
              <a:tabLst/>
              <a:defRPr/>
            </a:pPr>
            <a:endParaRPr kumimoji="0" lang="nl-NL" sz="1100" b="0" i="0" u="none" strike="noStrike" kern="1200" cap="none" spc="0" normalizeH="0" baseline="0" noProof="0" dirty="0">
              <a:ln>
                <a:noFill/>
              </a:ln>
              <a:solidFill>
                <a:srgbClr val="62B1E5">
                  <a:lumMod val="10000"/>
                </a:srgbClr>
              </a:solidFill>
              <a:effectLst/>
              <a:uLnTx/>
              <a:uFillTx/>
              <a:latin typeface="Calibri" panose="020F0502020204030204"/>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31BECFA0-F5D9-DD44-8797-80095C30F6A5}" type="slidenum">
              <a:rPr lang="nl-NL" smtClean="0"/>
              <a:t>7</a:t>
            </a:fld>
            <a:endParaRPr lang="nl-NL"/>
          </a:p>
        </p:txBody>
      </p:sp>
      <p:pic>
        <p:nvPicPr>
          <p:cNvPr id="6" name="Afbeelding 5">
            <a:extLst>
              <a:ext uri="{FF2B5EF4-FFF2-40B4-BE49-F238E27FC236}">
                <a16:creationId xmlns:a16="http://schemas.microsoft.com/office/drawing/2014/main" id="{ED56335C-5306-0023-0344-39EA8009225A}"/>
              </a:ext>
            </a:extLst>
          </p:cNvPr>
          <p:cNvPicPr>
            <a:picLocks noChangeAspect="1"/>
          </p:cNvPicPr>
          <p:nvPr/>
        </p:nvPicPr>
        <p:blipFill>
          <a:blip r:embed="rId4"/>
          <a:stretch>
            <a:fillRect/>
          </a:stretch>
        </p:blipFill>
        <p:spPr>
          <a:xfrm>
            <a:off x="798565" y="6977738"/>
            <a:ext cx="4257966" cy="4099708"/>
          </a:xfrm>
          <a:prstGeom prst="rect">
            <a:avLst/>
          </a:prstGeom>
        </p:spPr>
      </p:pic>
    </p:spTree>
    <p:extLst>
      <p:ext uri="{BB962C8B-B14F-4D97-AF65-F5344CB8AC3E}">
        <p14:creationId xmlns:p14="http://schemas.microsoft.com/office/powerpoint/2010/main" val="194489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71450" y="1404938"/>
            <a:ext cx="7021513" cy="3949700"/>
          </a:xfrm>
        </p:spPr>
      </p:sp>
      <p:sp>
        <p:nvSpPr>
          <p:cNvPr id="3" name="Tijdelijke aanduiding voor notities 2"/>
          <p:cNvSpPr>
            <a:spLocks noGrp="1"/>
          </p:cNvSpPr>
          <p:nvPr>
            <p:ph type="body" idx="1"/>
          </p:nvPr>
        </p:nvSpPr>
        <p:spPr/>
        <p:txBody>
          <a:bodyPr/>
          <a:lstStyle/>
          <a:p>
            <a:r>
              <a:rPr lang="nl-NL"/>
              <a:t>We lanceren een uniek professionaliseringslab in de regio Utrecht om iedere LLO-vraag in de regio te kunnen beantwoorden. Dit is een </a:t>
            </a:r>
            <a:r>
              <a:rPr lang="nl-NL" err="1"/>
              <a:t>instellingsoverstijgende</a:t>
            </a:r>
            <a:r>
              <a:rPr lang="nl-NL"/>
              <a:t> samenwerkingsverband tussen de Universiteit Utrecht, Hogeschool Utrecht en ROC Midden Nederland. Dit lab is een dynamisch ecosysteem </a:t>
            </a:r>
            <a:r>
              <a:rPr lang="nl-NL">
                <a:cs typeface="Calibri"/>
              </a:rPr>
              <a:t>om ervaringen uit te wisselen, van elkaar te kunnen leren en gebruik te kunnen maken van elkaars expertise</a:t>
            </a:r>
            <a:r>
              <a:rPr lang="nl-NL"/>
              <a:t>.</a:t>
            </a:r>
          </a:p>
          <a:p>
            <a:r>
              <a:rPr lang="nl-NL" b="1"/>
              <a:t>De noodzaak:</a:t>
            </a:r>
            <a:endParaRPr lang="nl-NL"/>
          </a:p>
          <a:p>
            <a:r>
              <a:rPr lang="nl-NL"/>
              <a:t>"In een snel veranderende arbeidsmarkt is het van cruciaal belang dat professionals zich voortdurend kunnen ontwikkelen. Het concept van Leven Lang Ontwikkelen speelt hierbij een sleutelrol. Ondanks de talrijke initiatieven, ontbreekt er in de regio Utrecht nog een centraal, goed geïntegreerde samenwerking dat onderwijsinstellingen, bedrijven en overheden effectief samenbrengt om relevante en actuele professionaliseringsmogelijkheden op te zetten.“ </a:t>
            </a:r>
          </a:p>
          <a:p>
            <a:endParaRPr lang="nl-NL"/>
          </a:p>
        </p:txBody>
      </p:sp>
      <p:sp>
        <p:nvSpPr>
          <p:cNvPr id="4" name="Tijdelijke aanduiding voor dianummer 3"/>
          <p:cNvSpPr>
            <a:spLocks noGrp="1"/>
          </p:cNvSpPr>
          <p:nvPr>
            <p:ph type="sldNum" sz="quarter" idx="5"/>
          </p:nvPr>
        </p:nvSpPr>
        <p:spPr/>
        <p:txBody>
          <a:bodyPr/>
          <a:lstStyle/>
          <a:p>
            <a:fld id="{31BECFA0-F5D9-DD44-8797-80095C30F6A5}" type="slidenum">
              <a:rPr lang="nl-NL" smtClean="0"/>
              <a:t>10</a:t>
            </a:fld>
            <a:endParaRPr lang="nl-NL"/>
          </a:p>
        </p:txBody>
      </p:sp>
    </p:spTree>
    <p:extLst>
      <p:ext uri="{BB962C8B-B14F-4D97-AF65-F5344CB8AC3E}">
        <p14:creationId xmlns:p14="http://schemas.microsoft.com/office/powerpoint/2010/main" val="265136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71450" y="1404938"/>
            <a:ext cx="7021513" cy="3949700"/>
          </a:xfrm>
        </p:spPr>
      </p:sp>
      <p:sp>
        <p:nvSpPr>
          <p:cNvPr id="3" name="Tijdelijke aanduiding voor notities 2"/>
          <p:cNvSpPr>
            <a:spLocks noGrp="1"/>
          </p:cNvSpPr>
          <p:nvPr>
            <p:ph type="body" idx="1"/>
          </p:nvPr>
        </p:nvSpPr>
        <p:spPr/>
        <p:txBody>
          <a:bodyPr/>
          <a:lstStyle/>
          <a:p>
            <a:endParaRPr lang="nl-NL" sz="1100" dirty="0">
              <a:latin typeface="Source Sans Pro"/>
              <a:ea typeface="Source Sans Pro"/>
            </a:endParaRPr>
          </a:p>
        </p:txBody>
      </p:sp>
      <p:sp>
        <p:nvSpPr>
          <p:cNvPr id="4" name="Tijdelijke aanduiding voor dianummer 3"/>
          <p:cNvSpPr>
            <a:spLocks noGrp="1"/>
          </p:cNvSpPr>
          <p:nvPr>
            <p:ph type="sldNum" sz="quarter" idx="5"/>
          </p:nvPr>
        </p:nvSpPr>
        <p:spPr/>
        <p:txBody>
          <a:bodyPr/>
          <a:lstStyle/>
          <a:p>
            <a:fld id="{31BECFA0-F5D9-DD44-8797-80095C30F6A5}" type="slidenum">
              <a:rPr lang="nl-NL" smtClean="0"/>
              <a:t>11</a:t>
            </a:fld>
            <a:endParaRPr lang="nl-NL"/>
          </a:p>
        </p:txBody>
      </p:sp>
    </p:spTree>
    <p:extLst>
      <p:ext uri="{BB962C8B-B14F-4D97-AF65-F5344CB8AC3E}">
        <p14:creationId xmlns:p14="http://schemas.microsoft.com/office/powerpoint/2010/main" val="940635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4.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4.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blauw">
    <p:bg>
      <p:bgPr>
        <a:solidFill>
          <a:schemeClr val="tx1"/>
        </a:solidFill>
        <a:effectLst/>
      </p:bgPr>
    </p:bg>
    <p:spTree>
      <p:nvGrpSpPr>
        <p:cNvPr id="1" name=""/>
        <p:cNvGrpSpPr/>
        <p:nvPr/>
      </p:nvGrpSpPr>
      <p:grpSpPr>
        <a:xfrm>
          <a:off x="0" y="0"/>
          <a:ext cx="0" cy="0"/>
          <a:chOff x="0" y="0"/>
          <a:chExt cx="0" cy="0"/>
        </a:xfrm>
      </p:grpSpPr>
      <p:sp>
        <p:nvSpPr>
          <p:cNvPr id="26" name="Graphic 24">
            <a:extLst>
              <a:ext uri="{FF2B5EF4-FFF2-40B4-BE49-F238E27FC236}">
                <a16:creationId xmlns:a16="http://schemas.microsoft.com/office/drawing/2014/main" id="{DC0A690A-EAC6-A958-1C11-F616D38869DA}"/>
              </a:ext>
            </a:extLst>
          </p:cNvPr>
          <p:cNvSpPr>
            <a:spLocks noGrp="1" noRot="1" noChangeAspect="1" noMove="1" noResize="1" noEditPoints="1" noAdjustHandles="1" noChangeArrowheads="1" noChangeShapeType="1"/>
          </p:cNvSpPr>
          <p:nvPr/>
        </p:nvSpPr>
        <p:spPr>
          <a:xfrm>
            <a:off x="4258595" y="0"/>
            <a:ext cx="7933405" cy="6858000"/>
          </a:xfrm>
          <a:custGeom>
            <a:avLst/>
            <a:gdLst>
              <a:gd name="connsiteX0" fmla="*/ 7935797 w 7935797"/>
              <a:gd name="connsiteY0" fmla="*/ 6860069 h 6860068"/>
              <a:gd name="connsiteX1" fmla="*/ 7935797 w 7935797"/>
              <a:gd name="connsiteY1" fmla="*/ 0 h 6860068"/>
              <a:gd name="connsiteX2" fmla="*/ 1838025 w 7935797"/>
              <a:gd name="connsiteY2" fmla="*/ 0 h 6860068"/>
              <a:gd name="connsiteX3" fmla="*/ 0 w 7935797"/>
              <a:gd name="connsiteY3" fmla="*/ 6860069 h 6860068"/>
              <a:gd name="connsiteX4" fmla="*/ 7935797 w 7935797"/>
              <a:gd name="connsiteY4" fmla="*/ 6860069 h 6860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5797" h="6860068">
                <a:moveTo>
                  <a:pt x="7935797" y="6860069"/>
                </a:moveTo>
                <a:lnTo>
                  <a:pt x="7935797" y="0"/>
                </a:lnTo>
                <a:lnTo>
                  <a:pt x="1838025" y="0"/>
                </a:lnTo>
                <a:lnTo>
                  <a:pt x="0" y="6860069"/>
                </a:lnTo>
                <a:lnTo>
                  <a:pt x="7935797" y="6860069"/>
                </a:lnTo>
                <a:close/>
              </a:path>
            </a:pathLst>
          </a:custGeom>
          <a:solidFill>
            <a:srgbClr val="2E0791"/>
          </a:solidFill>
          <a:ln w="9547" cap="flat">
            <a:noFill/>
            <a:prstDash val="solid"/>
            <a:miter/>
          </a:ln>
        </p:spPr>
        <p:txBody>
          <a:bodyPr rtlCol="0" anchor="ctr"/>
          <a:lstStyle/>
          <a:p>
            <a:endParaRPr lang="nl-NL"/>
          </a:p>
        </p:txBody>
      </p:sp>
      <p:sp>
        <p:nvSpPr>
          <p:cNvPr id="2" name="Titel 1">
            <a:extLst>
              <a:ext uri="{FF2B5EF4-FFF2-40B4-BE49-F238E27FC236}">
                <a16:creationId xmlns:a16="http://schemas.microsoft.com/office/drawing/2014/main" id="{15087BD6-FB56-DE04-C792-887FBA7FD598}"/>
              </a:ext>
            </a:extLst>
          </p:cNvPr>
          <p:cNvSpPr>
            <a:spLocks noGrp="1"/>
          </p:cNvSpPr>
          <p:nvPr>
            <p:ph type="ctrTitle" hasCustomPrompt="1"/>
          </p:nvPr>
        </p:nvSpPr>
        <p:spPr>
          <a:xfrm>
            <a:off x="5919107" y="2590802"/>
            <a:ext cx="5347607" cy="2003272"/>
          </a:xfrm>
        </p:spPr>
        <p:txBody>
          <a:bodyPr anchor="b">
            <a:normAutofit/>
          </a:bodyPr>
          <a:lstStyle>
            <a:lvl1pPr algn="l">
              <a:defRPr sz="6400" b="1" i="0" spc="-120" baseline="0">
                <a:solidFill>
                  <a:srgbClr val="FFFFFF"/>
                </a:solidFill>
                <a:latin typeface="Aptos ExtraBold" panose="020B0004020202020204" pitchFamily="34" charset="0"/>
              </a:defRPr>
            </a:lvl1pPr>
          </a:lstStyle>
          <a:p>
            <a:r>
              <a:rPr lang="nl-NL" dirty="0"/>
              <a:t>Voeg hier een titel toe</a:t>
            </a:r>
          </a:p>
        </p:txBody>
      </p:sp>
      <p:sp>
        <p:nvSpPr>
          <p:cNvPr id="3" name="Ondertitel 2">
            <a:extLst>
              <a:ext uri="{FF2B5EF4-FFF2-40B4-BE49-F238E27FC236}">
                <a16:creationId xmlns:a16="http://schemas.microsoft.com/office/drawing/2014/main" id="{782F0DB7-0729-9055-CFA0-8F0E7CAFB9CA}"/>
              </a:ext>
            </a:extLst>
          </p:cNvPr>
          <p:cNvSpPr>
            <a:spLocks noGrp="1"/>
          </p:cNvSpPr>
          <p:nvPr>
            <p:ph type="subTitle" idx="1" hasCustomPrompt="1"/>
          </p:nvPr>
        </p:nvSpPr>
        <p:spPr>
          <a:xfrm>
            <a:off x="5919107" y="4715642"/>
            <a:ext cx="5347607" cy="719959"/>
          </a:xfrm>
        </p:spPr>
        <p:txBody>
          <a:bodyPr rIns="125999">
            <a:normAutofit/>
          </a:bodyPr>
          <a:lstStyle>
            <a:lvl1pPr marL="0" indent="0" algn="l">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Voeg hier een ondertitel toe</a:t>
            </a:r>
          </a:p>
        </p:txBody>
      </p:sp>
      <p:pic>
        <p:nvPicPr>
          <p:cNvPr id="20" name="Graphic 19">
            <a:extLst>
              <a:ext uri="{FF2B5EF4-FFF2-40B4-BE49-F238E27FC236}">
                <a16:creationId xmlns:a16="http://schemas.microsoft.com/office/drawing/2014/main" id="{C615D536-3BE7-CDB8-28BD-942D9EC89AC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9713622" y="469233"/>
            <a:ext cx="2028585" cy="1119673"/>
          </a:xfrm>
          <a:prstGeom prst="rect">
            <a:avLst/>
          </a:prstGeom>
        </p:spPr>
      </p:pic>
      <p:pic>
        <p:nvPicPr>
          <p:cNvPr id="10" name="Graphic 9">
            <a:extLst>
              <a:ext uri="{FF2B5EF4-FFF2-40B4-BE49-F238E27FC236}">
                <a16:creationId xmlns:a16="http://schemas.microsoft.com/office/drawing/2014/main" id="{17DE5D50-FED9-F6F2-DB61-5BF78F6AB319}"/>
              </a:ext>
            </a:extLst>
          </p:cNvPr>
          <p:cNvPicPr>
            <a:picLocks noChangeAspect="1"/>
          </p:cNvPicPr>
          <p:nvPr userDrawn="1"/>
        </p:nvPicPr>
        <p:blipFill>
          <a:blip r:embed="rId4">
            <a:extLst>
              <a:ext uri="{96DAC541-7B7A-43D3-8B79-37D633B846F1}">
                <asvg:svgBlip xmlns:asvg="http://schemas.microsoft.com/office/drawing/2016/SVG/main" r:embed="rId5"/>
              </a:ext>
            </a:extLst>
          </a:blip>
          <a:srcRect b="11522"/>
          <a:stretch/>
        </p:blipFill>
        <p:spPr>
          <a:xfrm>
            <a:off x="-39757" y="6404247"/>
            <a:ext cx="12269857" cy="453753"/>
          </a:xfrm>
          <a:prstGeom prst="rect">
            <a:avLst/>
          </a:prstGeom>
        </p:spPr>
      </p:pic>
      <p:sp>
        <p:nvSpPr>
          <p:cNvPr id="32" name="Tijdelijke aanduiding voor afbeelding 31">
            <a:extLst>
              <a:ext uri="{FF2B5EF4-FFF2-40B4-BE49-F238E27FC236}">
                <a16:creationId xmlns:a16="http://schemas.microsoft.com/office/drawing/2014/main" id="{A797678B-B4A6-CE2A-262A-0AAC80B12C96}"/>
              </a:ext>
            </a:extLst>
          </p:cNvPr>
          <p:cNvSpPr>
            <a:spLocks noGrp="1" noRot="1" noMove="1" noResize="1" noEditPoints="1" noAdjustHandles="1" noChangeArrowheads="1" noChangeShapeType="1"/>
          </p:cNvSpPr>
          <p:nvPr>
            <p:ph type="pic" sz="quarter" idx="10" hasCustomPrompt="1"/>
          </p:nvPr>
        </p:nvSpPr>
        <p:spPr>
          <a:xfrm>
            <a:off x="0" y="0"/>
            <a:ext cx="6096066" cy="6858000"/>
          </a:xfrm>
          <a:custGeom>
            <a:avLst/>
            <a:gdLst>
              <a:gd name="connsiteX0" fmla="*/ 0 w 6096066"/>
              <a:gd name="connsiteY0" fmla="*/ 0 h 6858000"/>
              <a:gd name="connsiteX1" fmla="*/ 6096066 w 6096066"/>
              <a:gd name="connsiteY1" fmla="*/ 0 h 6858000"/>
              <a:gd name="connsiteX2" fmla="*/ 4258596 w 6096066"/>
              <a:gd name="connsiteY2" fmla="*/ 6858000 h 6858000"/>
              <a:gd name="connsiteX3" fmla="*/ 0 w 609606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66" h="6858000">
                <a:moveTo>
                  <a:pt x="0" y="0"/>
                </a:moveTo>
                <a:lnTo>
                  <a:pt x="6096066" y="0"/>
                </a:lnTo>
                <a:lnTo>
                  <a:pt x="4258596" y="6858000"/>
                </a:lnTo>
                <a:lnTo>
                  <a:pt x="0" y="6858000"/>
                </a:lnTo>
                <a:close/>
              </a:path>
            </a:pathLst>
          </a:custGeom>
          <a:blipFill>
            <a:blip r:embed="rId6"/>
            <a:stretch>
              <a:fillRect/>
            </a:stretch>
          </a:blipFill>
        </p:spPr>
        <p:txBody>
          <a:bodyPr wrap="square" lIns="360000" tIns="360000" rIns="360000" bIns="360000">
            <a:noAutofit/>
          </a:bodyPr>
          <a:lstStyle>
            <a:lvl1pPr marL="0" indent="0">
              <a:buNone/>
              <a:defRPr sz="1800"/>
            </a:lvl1pPr>
          </a:lstStyle>
          <a:p>
            <a:r>
              <a:rPr lang="nl-NL" dirty="0"/>
              <a:t>Voeg hier een afbeelding toe</a:t>
            </a:r>
          </a:p>
        </p:txBody>
      </p:sp>
      <p:sp>
        <p:nvSpPr>
          <p:cNvPr id="5" name="Tekstvak 4">
            <a:extLst>
              <a:ext uri="{FF2B5EF4-FFF2-40B4-BE49-F238E27FC236}">
                <a16:creationId xmlns:a16="http://schemas.microsoft.com/office/drawing/2014/main" id="{8549402C-EFBB-9B86-882B-230052B1C969}"/>
              </a:ext>
            </a:extLst>
          </p:cNvPr>
          <p:cNvSpPr txBox="1"/>
          <p:nvPr userDrawn="1"/>
        </p:nvSpPr>
        <p:spPr>
          <a:xfrm>
            <a:off x="-9729" y="7123111"/>
            <a:ext cx="12269857" cy="412485"/>
          </a:xfrm>
          <a:prstGeom prst="rect">
            <a:avLst/>
          </a:prstGeom>
          <a:noFill/>
        </p:spPr>
        <p:txBody>
          <a:bodyPr wrap="square" lIns="0" tIns="0" rIns="0" bIns="0" rtlCol="0">
            <a:spAutoFit/>
          </a:bodyPr>
          <a:lstStyle/>
          <a:p>
            <a:pPr>
              <a:lnSpc>
                <a:spcPct val="120000"/>
              </a:lnSpc>
            </a:pPr>
            <a:r>
              <a:rPr lang="nl-NL" sz="1150" dirty="0"/>
              <a:t>Om de uitsnede van een beeld aan te passen: dubbelklik op de afbeelding en kies in de menubalk </a:t>
            </a:r>
            <a:r>
              <a:rPr lang="nl-NL" sz="1150" i="1" dirty="0"/>
              <a:t>‘Bijsnijden’. </a:t>
            </a:r>
            <a:r>
              <a:rPr lang="nl-NL" sz="1150" i="0" dirty="0"/>
              <a:t>Gebruik de witte hoekpunten om de afbeelding binnen het kader te vergroten. </a:t>
            </a:r>
            <a:br>
              <a:rPr lang="nl-NL" sz="1150" i="1" dirty="0"/>
            </a:br>
            <a:r>
              <a:rPr lang="nl-NL" sz="1150" b="1" i="0" dirty="0"/>
              <a:t>Let op! </a:t>
            </a:r>
            <a:r>
              <a:rPr lang="nl-NL" sz="1150" b="0" i="0" dirty="0"/>
              <a:t>Het afbeeldingskader mag niet vergroot of uitgetrokken worden.  </a:t>
            </a:r>
          </a:p>
        </p:txBody>
      </p:sp>
    </p:spTree>
    <p:extLst>
      <p:ext uri="{BB962C8B-B14F-4D97-AF65-F5344CB8AC3E}">
        <p14:creationId xmlns:p14="http://schemas.microsoft.com/office/powerpoint/2010/main" val="283961567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eld / tekst 0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76367FE-86FA-3DEE-9E57-CFC9B8B08F6E}"/>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a:extLst>
              <a:ext uri="{FF2B5EF4-FFF2-40B4-BE49-F238E27FC236}">
                <a16:creationId xmlns:a16="http://schemas.microsoft.com/office/drawing/2014/main" id="{EA53411B-A0E1-E58E-D49B-CA6BAE8C063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07619" y="456876"/>
            <a:ext cx="1345877" cy="742854"/>
          </a:xfrm>
          <a:prstGeom prst="rect">
            <a:avLst/>
          </a:prstGeom>
        </p:spPr>
      </p:pic>
      <p:sp>
        <p:nvSpPr>
          <p:cNvPr id="14" name="Tijdelijke aanduiding voor afbeelding 13">
            <a:extLst>
              <a:ext uri="{FF2B5EF4-FFF2-40B4-BE49-F238E27FC236}">
                <a16:creationId xmlns:a16="http://schemas.microsoft.com/office/drawing/2014/main" id="{CC68E223-A814-3452-E4C7-F2A6926640F2}"/>
              </a:ext>
            </a:extLst>
          </p:cNvPr>
          <p:cNvSpPr>
            <a:spLocks noGrp="1" noRot="1" noMove="1" noResize="1" noEditPoints="1" noAdjustHandles="1" noChangeArrowheads="1" noChangeShapeType="1"/>
          </p:cNvSpPr>
          <p:nvPr>
            <p:ph type="pic" sz="quarter" idx="10" hasCustomPrompt="1"/>
          </p:nvPr>
        </p:nvSpPr>
        <p:spPr>
          <a:xfrm>
            <a:off x="0" y="0"/>
            <a:ext cx="4355456" cy="6858000"/>
          </a:xfrm>
          <a:custGeom>
            <a:avLst/>
            <a:gdLst>
              <a:gd name="connsiteX0" fmla="*/ 0 w 4355456"/>
              <a:gd name="connsiteY0" fmla="*/ 0 h 6858000"/>
              <a:gd name="connsiteX1" fmla="*/ 2517729 w 4355456"/>
              <a:gd name="connsiteY1" fmla="*/ 0 h 6858000"/>
              <a:gd name="connsiteX2" fmla="*/ 4355456 w 4355456"/>
              <a:gd name="connsiteY2" fmla="*/ 6858000 h 6858000"/>
              <a:gd name="connsiteX3" fmla="*/ 0 w 43554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55456" h="6858000">
                <a:moveTo>
                  <a:pt x="0" y="0"/>
                </a:moveTo>
                <a:lnTo>
                  <a:pt x="2517729" y="0"/>
                </a:lnTo>
                <a:lnTo>
                  <a:pt x="4355456" y="6858000"/>
                </a:lnTo>
                <a:lnTo>
                  <a:pt x="0" y="6858000"/>
                </a:lnTo>
                <a:close/>
              </a:path>
            </a:pathLst>
          </a:custGeom>
          <a:blipFill dpi="0" rotWithShape="1">
            <a:blip r:embed="rId4"/>
            <a:srcRect/>
            <a:stretch>
              <a:fillRect/>
            </a:stretch>
          </a:blipFill>
        </p:spPr>
        <p:txBody>
          <a:bodyPr wrap="square" lIns="360000" tIns="360000" rIns="360000" bIns="396000" anchor="b" anchorCtr="0">
            <a:noAutofit/>
          </a:bodyPr>
          <a:lstStyle>
            <a:lvl1pPr marL="0" indent="0">
              <a:lnSpc>
                <a:spcPct val="100000"/>
              </a:lnSpc>
              <a:buNone/>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Voeg hier een afbeelding toe</a:t>
            </a:r>
          </a:p>
        </p:txBody>
      </p:sp>
      <p:sp>
        <p:nvSpPr>
          <p:cNvPr id="20" name="Titel 1">
            <a:extLst>
              <a:ext uri="{FF2B5EF4-FFF2-40B4-BE49-F238E27FC236}">
                <a16:creationId xmlns:a16="http://schemas.microsoft.com/office/drawing/2014/main" id="{3C155B95-0A32-8754-37E3-B462BC6C41E6}"/>
              </a:ext>
            </a:extLst>
          </p:cNvPr>
          <p:cNvSpPr>
            <a:spLocks noGrp="1"/>
          </p:cNvSpPr>
          <p:nvPr>
            <p:ph type="title" hasCustomPrompt="1"/>
          </p:nvPr>
        </p:nvSpPr>
        <p:spPr>
          <a:xfrm>
            <a:off x="4672514" y="1821697"/>
            <a:ext cx="6690030" cy="742854"/>
          </a:xfrm>
        </p:spPr>
        <p:txBody>
          <a:bodyPr/>
          <a:lstStyle/>
          <a:p>
            <a:r>
              <a:rPr lang="nl-NL" dirty="0"/>
              <a:t>Voeg hier een titel toe</a:t>
            </a:r>
          </a:p>
        </p:txBody>
      </p:sp>
      <p:sp>
        <p:nvSpPr>
          <p:cNvPr id="21" name="Tijdelijke aanduiding voor inhoud 2">
            <a:extLst>
              <a:ext uri="{FF2B5EF4-FFF2-40B4-BE49-F238E27FC236}">
                <a16:creationId xmlns:a16="http://schemas.microsoft.com/office/drawing/2014/main" id="{C1F13C99-0AEB-B748-FC0A-E8D74E00E46F}"/>
              </a:ext>
            </a:extLst>
          </p:cNvPr>
          <p:cNvSpPr>
            <a:spLocks noGrp="1"/>
          </p:cNvSpPr>
          <p:nvPr>
            <p:ph idx="1"/>
          </p:nvPr>
        </p:nvSpPr>
        <p:spPr>
          <a:xfrm>
            <a:off x="4672514" y="2699489"/>
            <a:ext cx="6690030" cy="2327316"/>
          </a:xfrm>
        </p:spPr>
        <p:txBody>
          <a:bodyPr>
            <a:normAutofit/>
          </a:bodyPr>
          <a:lstStyle>
            <a:lvl1pPr>
              <a:lnSpc>
                <a:spcPct val="120000"/>
              </a:lnSpc>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ekstvak 5">
            <a:extLst>
              <a:ext uri="{FF2B5EF4-FFF2-40B4-BE49-F238E27FC236}">
                <a16:creationId xmlns:a16="http://schemas.microsoft.com/office/drawing/2014/main" id="{7280D8E7-8B0D-F86A-B78D-8848E8552564}"/>
              </a:ext>
            </a:extLst>
          </p:cNvPr>
          <p:cNvSpPr txBox="1"/>
          <p:nvPr userDrawn="1"/>
        </p:nvSpPr>
        <p:spPr>
          <a:xfrm>
            <a:off x="-9729" y="7123111"/>
            <a:ext cx="12269857" cy="412485"/>
          </a:xfrm>
          <a:prstGeom prst="rect">
            <a:avLst/>
          </a:prstGeom>
          <a:noFill/>
        </p:spPr>
        <p:txBody>
          <a:bodyPr wrap="square" lIns="0" tIns="0" rIns="0" bIns="0" rtlCol="0">
            <a:spAutoFit/>
          </a:bodyPr>
          <a:lstStyle/>
          <a:p>
            <a:pPr>
              <a:lnSpc>
                <a:spcPct val="120000"/>
              </a:lnSpc>
            </a:pPr>
            <a:r>
              <a:rPr lang="nl-NL" sz="1150" dirty="0"/>
              <a:t>Om de uitsnede van een beeld aan te passen: dubbelklik op de afbeelding en kies in de menubalk </a:t>
            </a:r>
            <a:r>
              <a:rPr lang="nl-NL" sz="1150" i="1" dirty="0"/>
              <a:t>‘Bijsnijden’. </a:t>
            </a:r>
            <a:r>
              <a:rPr lang="nl-NL" sz="1150" i="0" dirty="0"/>
              <a:t>Gebruik de witte hoekpunten om de afbeelding binnen het kader te vergroten. </a:t>
            </a:r>
            <a:br>
              <a:rPr lang="nl-NL" sz="1150" i="1" dirty="0"/>
            </a:br>
            <a:r>
              <a:rPr lang="nl-NL" sz="1150" b="1" i="0" dirty="0"/>
              <a:t>Let op! </a:t>
            </a:r>
            <a:r>
              <a:rPr lang="nl-NL" sz="1150" b="0" i="0" dirty="0"/>
              <a:t>Het afbeeldingskader mag niet vergroot of uitgetrokken worden.  </a:t>
            </a:r>
          </a:p>
        </p:txBody>
      </p:sp>
    </p:spTree>
    <p:extLst>
      <p:ext uri="{BB962C8B-B14F-4D97-AF65-F5344CB8AC3E}">
        <p14:creationId xmlns:p14="http://schemas.microsoft.com/office/powerpoint/2010/main" val="136959178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eld / tekst 03">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7365DC8-4F18-B131-C0FB-C8A717B1B97F}"/>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a:extLst>
              <a:ext uri="{FF2B5EF4-FFF2-40B4-BE49-F238E27FC236}">
                <a16:creationId xmlns:a16="http://schemas.microsoft.com/office/drawing/2014/main" id="{EA53411B-A0E1-E58E-D49B-CA6BAE8C063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07619" y="456876"/>
            <a:ext cx="1345877" cy="742854"/>
          </a:xfrm>
          <a:prstGeom prst="rect">
            <a:avLst/>
          </a:prstGeom>
        </p:spPr>
      </p:pic>
      <p:sp>
        <p:nvSpPr>
          <p:cNvPr id="4" name="Titel 1">
            <a:extLst>
              <a:ext uri="{FF2B5EF4-FFF2-40B4-BE49-F238E27FC236}">
                <a16:creationId xmlns:a16="http://schemas.microsoft.com/office/drawing/2014/main" id="{B5B9CCE1-E36D-84D2-B700-6203769840B3}"/>
              </a:ext>
            </a:extLst>
          </p:cNvPr>
          <p:cNvSpPr>
            <a:spLocks noGrp="1"/>
          </p:cNvSpPr>
          <p:nvPr>
            <p:ph type="title" hasCustomPrompt="1"/>
          </p:nvPr>
        </p:nvSpPr>
        <p:spPr>
          <a:xfrm>
            <a:off x="4672514" y="1821697"/>
            <a:ext cx="6690030" cy="742854"/>
          </a:xfrm>
        </p:spPr>
        <p:txBody>
          <a:bodyPr/>
          <a:lstStyle/>
          <a:p>
            <a:r>
              <a:rPr lang="nl-NL" dirty="0"/>
              <a:t>Voeg hier een titel toe</a:t>
            </a:r>
          </a:p>
        </p:txBody>
      </p:sp>
      <p:sp>
        <p:nvSpPr>
          <p:cNvPr id="5" name="Tijdelijke aanduiding voor inhoud 2">
            <a:extLst>
              <a:ext uri="{FF2B5EF4-FFF2-40B4-BE49-F238E27FC236}">
                <a16:creationId xmlns:a16="http://schemas.microsoft.com/office/drawing/2014/main" id="{7B763943-4BA2-0B4E-D72C-64B09DB6CD22}"/>
              </a:ext>
            </a:extLst>
          </p:cNvPr>
          <p:cNvSpPr>
            <a:spLocks noGrp="1"/>
          </p:cNvSpPr>
          <p:nvPr>
            <p:ph idx="1"/>
          </p:nvPr>
        </p:nvSpPr>
        <p:spPr>
          <a:xfrm>
            <a:off x="4672514" y="2699489"/>
            <a:ext cx="6690030" cy="2327316"/>
          </a:xfrm>
        </p:spPr>
        <p:txBody>
          <a:bodyPr>
            <a:normAutofit/>
          </a:bodyPr>
          <a:lstStyle>
            <a:lvl1pPr>
              <a:lnSpc>
                <a:spcPct val="120000"/>
              </a:lnSpc>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afbeelding 7">
            <a:extLst>
              <a:ext uri="{FF2B5EF4-FFF2-40B4-BE49-F238E27FC236}">
                <a16:creationId xmlns:a16="http://schemas.microsoft.com/office/drawing/2014/main" id="{DE9B598D-682F-CD37-C71E-ADF97747D243}"/>
              </a:ext>
            </a:extLst>
          </p:cNvPr>
          <p:cNvSpPr>
            <a:spLocks noGrp="1" noRot="1" noMove="1" noResize="1" noEditPoints="1" noAdjustHandles="1" noChangeArrowheads="1" noChangeShapeType="1"/>
          </p:cNvSpPr>
          <p:nvPr>
            <p:ph type="pic" sz="quarter" idx="10" hasCustomPrompt="1"/>
          </p:nvPr>
        </p:nvSpPr>
        <p:spPr>
          <a:xfrm>
            <a:off x="0" y="0"/>
            <a:ext cx="4357820" cy="6858000"/>
          </a:xfrm>
          <a:custGeom>
            <a:avLst/>
            <a:gdLst>
              <a:gd name="connsiteX0" fmla="*/ 0 w 4357820"/>
              <a:gd name="connsiteY0" fmla="*/ 0 h 6858000"/>
              <a:gd name="connsiteX1" fmla="*/ 4357820 w 4357820"/>
              <a:gd name="connsiteY1" fmla="*/ 0 h 6858000"/>
              <a:gd name="connsiteX2" fmla="*/ 2520093 w 4357820"/>
              <a:gd name="connsiteY2" fmla="*/ 6858000 h 6858000"/>
              <a:gd name="connsiteX3" fmla="*/ 0 w 435782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57820" h="6858000">
                <a:moveTo>
                  <a:pt x="0" y="0"/>
                </a:moveTo>
                <a:lnTo>
                  <a:pt x="4357820" y="0"/>
                </a:lnTo>
                <a:lnTo>
                  <a:pt x="2520093" y="6858000"/>
                </a:lnTo>
                <a:lnTo>
                  <a:pt x="0" y="6858000"/>
                </a:lnTo>
                <a:close/>
              </a:path>
            </a:pathLst>
          </a:custGeom>
          <a:blipFill dpi="0" rotWithShape="1">
            <a:blip r:embed="rId4"/>
            <a:srcRect/>
            <a:stretch>
              <a:fillRect/>
            </a:stretch>
          </a:blipFill>
          <a:ln>
            <a:noFill/>
          </a:ln>
        </p:spPr>
        <p:txBody>
          <a:bodyPr wrap="square" lIns="360000" tIns="360000" rIns="360000" bIns="360000">
            <a:noAutofit/>
          </a:bodyPr>
          <a:lstStyle>
            <a:lvl1pPr marL="0" indent="0">
              <a:buNone/>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Voeg hier een afbeelding toe</a:t>
            </a:r>
          </a:p>
          <a:p>
            <a:endParaRPr lang="nl-NL" dirty="0"/>
          </a:p>
        </p:txBody>
      </p:sp>
      <p:sp>
        <p:nvSpPr>
          <p:cNvPr id="7" name="Tekstvak 6">
            <a:extLst>
              <a:ext uri="{FF2B5EF4-FFF2-40B4-BE49-F238E27FC236}">
                <a16:creationId xmlns:a16="http://schemas.microsoft.com/office/drawing/2014/main" id="{245BAA98-B80D-2B57-0E76-27AF7AF6414C}"/>
              </a:ext>
            </a:extLst>
          </p:cNvPr>
          <p:cNvSpPr txBox="1"/>
          <p:nvPr userDrawn="1"/>
        </p:nvSpPr>
        <p:spPr>
          <a:xfrm>
            <a:off x="-9729" y="7123111"/>
            <a:ext cx="12269857" cy="412485"/>
          </a:xfrm>
          <a:prstGeom prst="rect">
            <a:avLst/>
          </a:prstGeom>
          <a:noFill/>
        </p:spPr>
        <p:txBody>
          <a:bodyPr wrap="square" lIns="0" tIns="0" rIns="0" bIns="0" rtlCol="0">
            <a:spAutoFit/>
          </a:bodyPr>
          <a:lstStyle/>
          <a:p>
            <a:pPr>
              <a:lnSpc>
                <a:spcPct val="120000"/>
              </a:lnSpc>
            </a:pPr>
            <a:r>
              <a:rPr lang="nl-NL" sz="1150" dirty="0"/>
              <a:t>Om de uitsnede van een beeld aan te passen: dubbelklik op de afbeelding en kies in de menubalk </a:t>
            </a:r>
            <a:r>
              <a:rPr lang="nl-NL" sz="1150" i="1" dirty="0"/>
              <a:t>‘Bijsnijden’. </a:t>
            </a:r>
            <a:r>
              <a:rPr lang="nl-NL" sz="1150" i="0" dirty="0"/>
              <a:t>Gebruik de witte hoekpunten om de afbeelding binnen het kader te vergroten. </a:t>
            </a:r>
            <a:br>
              <a:rPr lang="nl-NL" sz="1150" i="1" dirty="0"/>
            </a:br>
            <a:r>
              <a:rPr lang="nl-NL" sz="1150" b="1" i="0" dirty="0"/>
              <a:t>Let op! </a:t>
            </a:r>
            <a:r>
              <a:rPr lang="nl-NL" sz="1150" b="0" i="0" dirty="0"/>
              <a:t>Het afbeeldingskader mag niet vergroot of uitgetrokken worden.  </a:t>
            </a:r>
          </a:p>
        </p:txBody>
      </p:sp>
    </p:spTree>
    <p:extLst>
      <p:ext uri="{BB962C8B-B14F-4D97-AF65-F5344CB8AC3E}">
        <p14:creationId xmlns:p14="http://schemas.microsoft.com/office/powerpoint/2010/main" val="78055721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eld / tekst 04">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7365DC8-4F18-B131-C0FB-C8A717B1B97F}"/>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a:extLst>
              <a:ext uri="{FF2B5EF4-FFF2-40B4-BE49-F238E27FC236}">
                <a16:creationId xmlns:a16="http://schemas.microsoft.com/office/drawing/2014/main" id="{EA53411B-A0E1-E58E-D49B-CA6BAE8C063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07619" y="456876"/>
            <a:ext cx="1345877" cy="742854"/>
          </a:xfrm>
          <a:prstGeom prst="rect">
            <a:avLst/>
          </a:prstGeom>
        </p:spPr>
      </p:pic>
      <p:sp>
        <p:nvSpPr>
          <p:cNvPr id="7" name="Tekstvak 6">
            <a:extLst>
              <a:ext uri="{FF2B5EF4-FFF2-40B4-BE49-F238E27FC236}">
                <a16:creationId xmlns:a16="http://schemas.microsoft.com/office/drawing/2014/main" id="{245BAA98-B80D-2B57-0E76-27AF7AF6414C}"/>
              </a:ext>
            </a:extLst>
          </p:cNvPr>
          <p:cNvSpPr txBox="1"/>
          <p:nvPr userDrawn="1"/>
        </p:nvSpPr>
        <p:spPr>
          <a:xfrm>
            <a:off x="-9729" y="7123111"/>
            <a:ext cx="12269857" cy="412485"/>
          </a:xfrm>
          <a:prstGeom prst="rect">
            <a:avLst/>
          </a:prstGeom>
          <a:noFill/>
        </p:spPr>
        <p:txBody>
          <a:bodyPr wrap="square" lIns="0" tIns="0" rIns="0" bIns="0" rtlCol="0">
            <a:spAutoFit/>
          </a:bodyPr>
          <a:lstStyle/>
          <a:p>
            <a:pPr>
              <a:lnSpc>
                <a:spcPct val="120000"/>
              </a:lnSpc>
            </a:pPr>
            <a:r>
              <a:rPr lang="nl-NL" sz="1150" dirty="0"/>
              <a:t>Om de uitsnede van een beeld aan te passen: dubbelklik op de afbeelding en kies in de menubalk </a:t>
            </a:r>
            <a:r>
              <a:rPr lang="nl-NL" sz="1150" i="1" dirty="0"/>
              <a:t>‘Bijsnijden’. </a:t>
            </a:r>
            <a:r>
              <a:rPr lang="nl-NL" sz="1150" i="0" dirty="0"/>
              <a:t>Gebruik de witte hoekpunten om de afbeelding binnen het kader te vergroten. </a:t>
            </a:r>
            <a:br>
              <a:rPr lang="nl-NL" sz="1150" i="1" dirty="0"/>
            </a:br>
            <a:r>
              <a:rPr lang="nl-NL" sz="1150" b="1" i="0" dirty="0"/>
              <a:t>Let op! </a:t>
            </a:r>
            <a:r>
              <a:rPr lang="nl-NL" sz="1150" b="0" i="0" dirty="0"/>
              <a:t>Het afbeeldingskader mag niet vergroot of uitgetrokken worden.  </a:t>
            </a:r>
          </a:p>
        </p:txBody>
      </p:sp>
      <p:sp>
        <p:nvSpPr>
          <p:cNvPr id="25" name="Titel 1">
            <a:extLst>
              <a:ext uri="{FF2B5EF4-FFF2-40B4-BE49-F238E27FC236}">
                <a16:creationId xmlns:a16="http://schemas.microsoft.com/office/drawing/2014/main" id="{662B1DD0-B7C6-9F8B-43E3-C33F9C641FB5}"/>
              </a:ext>
            </a:extLst>
          </p:cNvPr>
          <p:cNvSpPr>
            <a:spLocks noGrp="1"/>
          </p:cNvSpPr>
          <p:nvPr>
            <p:ph type="title" hasCustomPrompt="1"/>
          </p:nvPr>
        </p:nvSpPr>
        <p:spPr>
          <a:xfrm>
            <a:off x="8039595" y="2401956"/>
            <a:ext cx="3670358" cy="1644957"/>
          </a:xfrm>
        </p:spPr>
        <p:txBody>
          <a:bodyPr anchor="b"/>
          <a:lstStyle>
            <a:lvl1pPr>
              <a:defRPr>
                <a:solidFill>
                  <a:schemeClr val="tx1"/>
                </a:solidFill>
              </a:defRPr>
            </a:lvl1pPr>
          </a:lstStyle>
          <a:p>
            <a:r>
              <a:rPr lang="nl-NL" dirty="0"/>
              <a:t>Voeg hier een titel toe</a:t>
            </a:r>
          </a:p>
        </p:txBody>
      </p:sp>
      <p:sp>
        <p:nvSpPr>
          <p:cNvPr id="27" name="Tijdelijke aanduiding voor afbeelding 26">
            <a:extLst>
              <a:ext uri="{FF2B5EF4-FFF2-40B4-BE49-F238E27FC236}">
                <a16:creationId xmlns:a16="http://schemas.microsoft.com/office/drawing/2014/main" id="{FF4508BC-5DAE-EF87-0E84-9DBE4137A466}"/>
              </a:ext>
            </a:extLst>
          </p:cNvPr>
          <p:cNvSpPr>
            <a:spLocks noGrp="1" noRot="1" noMove="1" noResize="1" noEditPoints="1" noAdjustHandles="1" noChangeArrowheads="1" noChangeShapeType="1"/>
          </p:cNvSpPr>
          <p:nvPr>
            <p:ph type="pic" sz="quarter" idx="10"/>
          </p:nvPr>
        </p:nvSpPr>
        <p:spPr>
          <a:xfrm>
            <a:off x="0" y="0"/>
            <a:ext cx="8278387" cy="6858000"/>
          </a:xfrm>
          <a:custGeom>
            <a:avLst/>
            <a:gdLst>
              <a:gd name="connsiteX0" fmla="*/ 0 w 8278387"/>
              <a:gd name="connsiteY0" fmla="*/ 0 h 6858000"/>
              <a:gd name="connsiteX1" fmla="*/ 8278387 w 8278387"/>
              <a:gd name="connsiteY1" fmla="*/ 0 h 6858000"/>
              <a:gd name="connsiteX2" fmla="*/ 6440917 w 8278387"/>
              <a:gd name="connsiteY2" fmla="*/ 6858000 h 6858000"/>
              <a:gd name="connsiteX3" fmla="*/ 0 w 82783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78387" h="6858000">
                <a:moveTo>
                  <a:pt x="0" y="0"/>
                </a:moveTo>
                <a:lnTo>
                  <a:pt x="8278387" y="0"/>
                </a:lnTo>
                <a:lnTo>
                  <a:pt x="6440917" y="6858000"/>
                </a:lnTo>
                <a:lnTo>
                  <a:pt x="0" y="6858000"/>
                </a:lnTo>
                <a:close/>
              </a:path>
            </a:pathLst>
          </a:custGeom>
          <a:blipFill>
            <a:blip r:embed="rId4"/>
            <a:stretch>
              <a:fillRect/>
            </a:stretch>
          </a:blipFill>
        </p:spPr>
        <p:txBody>
          <a:bodyPr wrap="square" lIns="360000" tIns="360000" rIns="360000" bIns="360000">
            <a:noAutofit/>
          </a:bodyPr>
          <a:lstStyle>
            <a:lvl1pPr marL="0" indent="0">
              <a:buNone/>
              <a:defRPr sz="1800"/>
            </a:lvl1pPr>
          </a:lstStyle>
          <a:p>
            <a:r>
              <a:rPr lang="nl-NL"/>
              <a:t>Klik op het pictogram als u een afbeelding wilt toevoegen</a:t>
            </a:r>
          </a:p>
        </p:txBody>
      </p:sp>
      <p:sp>
        <p:nvSpPr>
          <p:cNvPr id="29" name="Tijdelijke aanduiding voor tekst 28">
            <a:extLst>
              <a:ext uri="{FF2B5EF4-FFF2-40B4-BE49-F238E27FC236}">
                <a16:creationId xmlns:a16="http://schemas.microsoft.com/office/drawing/2014/main" id="{42B9733B-C5B6-5E39-F883-E8C8907ED654}"/>
              </a:ext>
            </a:extLst>
          </p:cNvPr>
          <p:cNvSpPr>
            <a:spLocks noGrp="1"/>
          </p:cNvSpPr>
          <p:nvPr>
            <p:ph type="body" sz="quarter" idx="11" hasCustomPrompt="1"/>
          </p:nvPr>
        </p:nvSpPr>
        <p:spPr>
          <a:xfrm>
            <a:off x="8039728" y="4193274"/>
            <a:ext cx="3669672" cy="100806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Voeg hier tekst toe</a:t>
            </a:r>
          </a:p>
        </p:txBody>
      </p:sp>
    </p:spTree>
    <p:extLst>
      <p:ext uri="{BB962C8B-B14F-4D97-AF65-F5344CB8AC3E}">
        <p14:creationId xmlns:p14="http://schemas.microsoft.com/office/powerpoint/2010/main" val="264565239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eld groo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E6FCBDF-BCF2-22EA-A14A-391A16D60681}"/>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Tijdelijke aanduiding voor afbeelding 11">
            <a:extLst>
              <a:ext uri="{FF2B5EF4-FFF2-40B4-BE49-F238E27FC236}">
                <a16:creationId xmlns:a16="http://schemas.microsoft.com/office/drawing/2014/main" id="{BB896AF7-810E-1896-FA60-49BB7A018B82}"/>
              </a:ext>
            </a:extLst>
          </p:cNvPr>
          <p:cNvSpPr>
            <a:spLocks noGrp="1" noRot="1" noMove="1" noResize="1" noEditPoints="1" noAdjustHandles="1" noChangeArrowheads="1" noChangeShapeType="1"/>
          </p:cNvSpPr>
          <p:nvPr>
            <p:ph type="pic" sz="quarter" idx="10" hasCustomPrompt="1"/>
          </p:nvPr>
        </p:nvSpPr>
        <p:spPr>
          <a:xfrm>
            <a:off x="1" y="0"/>
            <a:ext cx="11143963" cy="6858000"/>
          </a:xfrm>
          <a:custGeom>
            <a:avLst/>
            <a:gdLst>
              <a:gd name="connsiteX0" fmla="*/ 0 w 11143963"/>
              <a:gd name="connsiteY0" fmla="*/ 0 h 6858000"/>
              <a:gd name="connsiteX1" fmla="*/ 9306236 w 11143963"/>
              <a:gd name="connsiteY1" fmla="*/ 0 h 6858000"/>
              <a:gd name="connsiteX2" fmla="*/ 11143963 w 11143963"/>
              <a:gd name="connsiteY2" fmla="*/ 6858000 h 6858000"/>
              <a:gd name="connsiteX3" fmla="*/ 0 w 1114396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143963" h="6858000">
                <a:moveTo>
                  <a:pt x="0" y="0"/>
                </a:moveTo>
                <a:lnTo>
                  <a:pt x="9306236" y="0"/>
                </a:lnTo>
                <a:lnTo>
                  <a:pt x="11143963" y="6858000"/>
                </a:lnTo>
                <a:lnTo>
                  <a:pt x="0" y="6858000"/>
                </a:lnTo>
                <a:close/>
              </a:path>
            </a:pathLst>
          </a:custGeom>
          <a:blipFill>
            <a:blip r:embed="rId2"/>
            <a:stretch>
              <a:fillRect/>
            </a:stretch>
          </a:blipFill>
        </p:spPr>
        <p:txBody>
          <a:bodyPr wrap="square" lIns="360000" tIns="360000" rIns="360000" bIns="360000">
            <a:noAutofit/>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Voeg hier een afbeelding toe</a:t>
            </a:r>
          </a:p>
        </p:txBody>
      </p:sp>
      <p:pic>
        <p:nvPicPr>
          <p:cNvPr id="10" name="Graphic 9">
            <a:extLst>
              <a:ext uri="{FF2B5EF4-FFF2-40B4-BE49-F238E27FC236}">
                <a16:creationId xmlns:a16="http://schemas.microsoft.com/office/drawing/2014/main" id="{EA53411B-A0E1-E58E-D49B-CA6BAE8C0634}"/>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07619" y="456876"/>
            <a:ext cx="1345877" cy="742854"/>
          </a:xfrm>
          <a:prstGeom prst="rect">
            <a:avLst/>
          </a:prstGeom>
        </p:spPr>
      </p:pic>
      <p:sp>
        <p:nvSpPr>
          <p:cNvPr id="3" name="Tekstvak 2">
            <a:extLst>
              <a:ext uri="{FF2B5EF4-FFF2-40B4-BE49-F238E27FC236}">
                <a16:creationId xmlns:a16="http://schemas.microsoft.com/office/drawing/2014/main" id="{81AEF9B0-DB98-F772-4930-154F7CA91D8A}"/>
              </a:ext>
            </a:extLst>
          </p:cNvPr>
          <p:cNvSpPr txBox="1"/>
          <p:nvPr userDrawn="1"/>
        </p:nvSpPr>
        <p:spPr>
          <a:xfrm>
            <a:off x="-9729" y="7123111"/>
            <a:ext cx="12269857" cy="412485"/>
          </a:xfrm>
          <a:prstGeom prst="rect">
            <a:avLst/>
          </a:prstGeom>
          <a:noFill/>
        </p:spPr>
        <p:txBody>
          <a:bodyPr wrap="square" lIns="0" tIns="0" rIns="0" bIns="0" rtlCol="0">
            <a:spAutoFit/>
          </a:bodyPr>
          <a:lstStyle/>
          <a:p>
            <a:pPr>
              <a:lnSpc>
                <a:spcPct val="120000"/>
              </a:lnSpc>
            </a:pPr>
            <a:r>
              <a:rPr lang="nl-NL" sz="1150" dirty="0"/>
              <a:t>Om de uitsnede van een beeld aan te passen: dubbelklik op de afbeelding en kies in de menubalk </a:t>
            </a:r>
            <a:r>
              <a:rPr lang="nl-NL" sz="1150" i="1" dirty="0"/>
              <a:t>‘Bijsnijden’. </a:t>
            </a:r>
            <a:r>
              <a:rPr lang="nl-NL" sz="1150" i="0" dirty="0"/>
              <a:t>Gebruik de witte hoekpunten om de afbeelding binnen het kader te vergroten. </a:t>
            </a:r>
            <a:br>
              <a:rPr lang="nl-NL" sz="1150" i="1" dirty="0"/>
            </a:br>
            <a:r>
              <a:rPr lang="nl-NL" sz="1150" b="1" i="0" dirty="0"/>
              <a:t>Let op! </a:t>
            </a:r>
            <a:r>
              <a:rPr lang="nl-NL" sz="1150" b="0" i="0" dirty="0"/>
              <a:t>Het afbeeldingskader mag niet vergroot of uitgetrokken worden.  </a:t>
            </a:r>
          </a:p>
        </p:txBody>
      </p:sp>
    </p:spTree>
    <p:extLst>
      <p:ext uri="{BB962C8B-B14F-4D97-AF65-F5344CB8AC3E}">
        <p14:creationId xmlns:p14="http://schemas.microsoft.com/office/powerpoint/2010/main" val="112988059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eld / titel wit">
    <p:bg>
      <p:bgPr>
        <a:solidFill>
          <a:srgbClr val="FFFFFF"/>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9162DE8-E193-B139-88F8-CFB22B219B84}"/>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Graphic 2">
            <a:extLst>
              <a:ext uri="{FF2B5EF4-FFF2-40B4-BE49-F238E27FC236}">
                <a16:creationId xmlns:a16="http://schemas.microsoft.com/office/drawing/2014/main" id="{7CF4F140-85B2-7A5E-B86A-CF9ECC000DC7}"/>
              </a:ext>
            </a:extLst>
          </p:cNvPr>
          <p:cNvPicPr>
            <a:picLocks noChangeAspect="1"/>
          </p:cNvPicPr>
          <p:nvPr userDrawn="1"/>
        </p:nvPicPr>
        <p:blipFill>
          <a:blip r:embed="rId2">
            <a:extLst>
              <a:ext uri="{96DAC541-7B7A-43D3-8B79-37D633B846F1}">
                <asvg:svgBlip xmlns:asvg="http://schemas.microsoft.com/office/drawing/2016/SVG/main" r:embed="rId3"/>
              </a:ext>
            </a:extLst>
          </a:blip>
          <a:srcRect b="26773"/>
          <a:stretch/>
        </p:blipFill>
        <p:spPr>
          <a:xfrm>
            <a:off x="-41720" y="6439049"/>
            <a:ext cx="12275439" cy="375709"/>
          </a:xfrm>
          <a:prstGeom prst="rect">
            <a:avLst/>
          </a:prstGeom>
        </p:spPr>
      </p:pic>
      <p:sp>
        <p:nvSpPr>
          <p:cNvPr id="7" name="Tijdelijke aanduiding voor afbeelding 6">
            <a:extLst>
              <a:ext uri="{FF2B5EF4-FFF2-40B4-BE49-F238E27FC236}">
                <a16:creationId xmlns:a16="http://schemas.microsoft.com/office/drawing/2014/main" id="{258F7C06-3C5C-0625-7613-373510ED901A}"/>
              </a:ext>
            </a:extLst>
          </p:cNvPr>
          <p:cNvSpPr>
            <a:spLocks noGrp="1" noRot="1" noMove="1" noResize="1" noEditPoints="1" noAdjustHandles="1" noChangeArrowheads="1" noChangeShapeType="1"/>
          </p:cNvSpPr>
          <p:nvPr>
            <p:ph type="pic" sz="quarter" idx="10" hasCustomPrompt="1"/>
          </p:nvPr>
        </p:nvSpPr>
        <p:spPr>
          <a:xfrm>
            <a:off x="0" y="0"/>
            <a:ext cx="7532520" cy="6227124"/>
          </a:xfrm>
          <a:custGeom>
            <a:avLst/>
            <a:gdLst>
              <a:gd name="connsiteX0" fmla="*/ 0 w 7532520"/>
              <a:gd name="connsiteY0" fmla="*/ 0 h 6227124"/>
              <a:gd name="connsiteX1" fmla="*/ 6665537 w 7532520"/>
              <a:gd name="connsiteY1" fmla="*/ 0 h 6227124"/>
              <a:gd name="connsiteX2" fmla="*/ 6812268 w 7532520"/>
              <a:gd name="connsiteY2" fmla="*/ 182900 h 6227124"/>
              <a:gd name="connsiteX3" fmla="*/ 7532520 w 7532520"/>
              <a:gd name="connsiteY3" fmla="*/ 2413725 h 6227124"/>
              <a:gd name="connsiteX4" fmla="*/ 3719123 w 7532520"/>
              <a:gd name="connsiteY4" fmla="*/ 6227124 h 6227124"/>
              <a:gd name="connsiteX5" fmla="*/ 0 w 7532520"/>
              <a:gd name="connsiteY5" fmla="*/ 6227124 h 62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2520" h="6227124">
                <a:moveTo>
                  <a:pt x="0" y="0"/>
                </a:moveTo>
                <a:lnTo>
                  <a:pt x="6665537" y="0"/>
                </a:lnTo>
                <a:lnTo>
                  <a:pt x="6812268" y="182900"/>
                </a:lnTo>
                <a:cubicBezTo>
                  <a:pt x="7265450" y="810159"/>
                  <a:pt x="7532520" y="1580753"/>
                  <a:pt x="7532520" y="2413725"/>
                </a:cubicBezTo>
                <a:cubicBezTo>
                  <a:pt x="7532520" y="4519805"/>
                  <a:pt x="5825200" y="6227124"/>
                  <a:pt x="3719123" y="6227124"/>
                </a:cubicBezTo>
                <a:lnTo>
                  <a:pt x="0" y="6227124"/>
                </a:lnTo>
                <a:close/>
              </a:path>
            </a:pathLst>
          </a:custGeom>
          <a:blipFill>
            <a:blip r:embed="rId4" cstate="screen">
              <a:extLst>
                <a:ext uri="{28A0092B-C50C-407E-A947-70E740481C1C}">
                  <a14:useLocalDpi xmlns:a14="http://schemas.microsoft.com/office/drawing/2010/main"/>
                </a:ext>
              </a:extLst>
            </a:blip>
            <a:stretch>
              <a:fillRect/>
            </a:stretch>
          </a:blipFill>
        </p:spPr>
        <p:txBody>
          <a:bodyPr wrap="square" lIns="360000" tIns="360000" rIns="360000" bIns="360000">
            <a:noAutofit/>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Voeg hier een afbeelding toe</a:t>
            </a:r>
          </a:p>
        </p:txBody>
      </p:sp>
      <p:pic>
        <p:nvPicPr>
          <p:cNvPr id="10" name="Graphic 9">
            <a:extLst>
              <a:ext uri="{FF2B5EF4-FFF2-40B4-BE49-F238E27FC236}">
                <a16:creationId xmlns:a16="http://schemas.microsoft.com/office/drawing/2014/main" id="{EA53411B-A0E1-E58E-D49B-CA6BAE8C0634}"/>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10407619" y="456876"/>
            <a:ext cx="1345877" cy="742854"/>
          </a:xfrm>
          <a:prstGeom prst="rect">
            <a:avLst/>
          </a:prstGeom>
        </p:spPr>
      </p:pic>
      <p:sp>
        <p:nvSpPr>
          <p:cNvPr id="4" name="Titel 1">
            <a:extLst>
              <a:ext uri="{FF2B5EF4-FFF2-40B4-BE49-F238E27FC236}">
                <a16:creationId xmlns:a16="http://schemas.microsoft.com/office/drawing/2014/main" id="{B5B9CCE1-E36D-84D2-B700-6203769840B3}"/>
              </a:ext>
            </a:extLst>
          </p:cNvPr>
          <p:cNvSpPr>
            <a:spLocks noGrp="1"/>
          </p:cNvSpPr>
          <p:nvPr>
            <p:ph type="title" hasCustomPrompt="1"/>
          </p:nvPr>
        </p:nvSpPr>
        <p:spPr>
          <a:xfrm>
            <a:off x="7892143" y="2336955"/>
            <a:ext cx="3817809" cy="1909504"/>
          </a:xfrm>
        </p:spPr>
        <p:txBody>
          <a:bodyPr anchor="ctr"/>
          <a:lstStyle>
            <a:lvl1pPr>
              <a:defRPr>
                <a:solidFill>
                  <a:schemeClr val="tx1"/>
                </a:solidFill>
              </a:defRPr>
            </a:lvl1pPr>
          </a:lstStyle>
          <a:p>
            <a:r>
              <a:rPr lang="nl-NL" dirty="0"/>
              <a:t>Voeg hier een titel toe</a:t>
            </a:r>
          </a:p>
        </p:txBody>
      </p:sp>
      <p:sp>
        <p:nvSpPr>
          <p:cNvPr id="5" name="Tekstvak 4">
            <a:extLst>
              <a:ext uri="{FF2B5EF4-FFF2-40B4-BE49-F238E27FC236}">
                <a16:creationId xmlns:a16="http://schemas.microsoft.com/office/drawing/2014/main" id="{03A648AC-D4F1-A612-E03E-84224F9AE512}"/>
              </a:ext>
            </a:extLst>
          </p:cNvPr>
          <p:cNvSpPr txBox="1"/>
          <p:nvPr userDrawn="1"/>
        </p:nvSpPr>
        <p:spPr>
          <a:xfrm>
            <a:off x="-9729" y="7123111"/>
            <a:ext cx="12269857" cy="412485"/>
          </a:xfrm>
          <a:prstGeom prst="rect">
            <a:avLst/>
          </a:prstGeom>
          <a:noFill/>
        </p:spPr>
        <p:txBody>
          <a:bodyPr wrap="square" lIns="0" tIns="0" rIns="0" bIns="0" rtlCol="0">
            <a:spAutoFit/>
          </a:bodyPr>
          <a:lstStyle/>
          <a:p>
            <a:pPr>
              <a:lnSpc>
                <a:spcPct val="120000"/>
              </a:lnSpc>
            </a:pPr>
            <a:r>
              <a:rPr lang="nl-NL" sz="1150" dirty="0"/>
              <a:t>Om de uitsnede van een beeld aan te passen: dubbelklik op de afbeelding en kies in de menubalk </a:t>
            </a:r>
            <a:r>
              <a:rPr lang="nl-NL" sz="1150" i="1" dirty="0"/>
              <a:t>‘Bijsnijden’. </a:t>
            </a:r>
            <a:r>
              <a:rPr lang="nl-NL" sz="1150" i="0" dirty="0"/>
              <a:t>Gebruik de witte hoekpunten om de afbeelding binnen het kader te vergroten. </a:t>
            </a:r>
            <a:br>
              <a:rPr lang="nl-NL" sz="1150" i="1" dirty="0"/>
            </a:br>
            <a:r>
              <a:rPr lang="nl-NL" sz="1150" b="1" i="0" dirty="0"/>
              <a:t>Let op! </a:t>
            </a:r>
            <a:r>
              <a:rPr lang="nl-NL" sz="1150" b="0" i="0" dirty="0"/>
              <a:t>Het afbeeldingskader mag niet vergroot of uitgetrokken worden.  </a:t>
            </a:r>
          </a:p>
        </p:txBody>
      </p:sp>
    </p:spTree>
    <p:extLst>
      <p:ext uri="{BB962C8B-B14F-4D97-AF65-F5344CB8AC3E}">
        <p14:creationId xmlns:p14="http://schemas.microsoft.com/office/powerpoint/2010/main" val="284462458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eld / titel blauw">
    <p:bg>
      <p:bgPr>
        <a:solidFill>
          <a:schemeClr val="tx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1DB6DC9-8261-537F-2E11-0FCEE067ABF9}"/>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afbeelding 6">
            <a:extLst>
              <a:ext uri="{FF2B5EF4-FFF2-40B4-BE49-F238E27FC236}">
                <a16:creationId xmlns:a16="http://schemas.microsoft.com/office/drawing/2014/main" id="{258F7C06-3C5C-0625-7613-373510ED901A}"/>
              </a:ext>
            </a:extLst>
          </p:cNvPr>
          <p:cNvSpPr>
            <a:spLocks noGrp="1" noRot="1" noMove="1" noResize="1" noEditPoints="1" noAdjustHandles="1" noChangeArrowheads="1" noChangeShapeType="1"/>
          </p:cNvSpPr>
          <p:nvPr>
            <p:ph type="pic" sz="quarter" idx="10" hasCustomPrompt="1"/>
          </p:nvPr>
        </p:nvSpPr>
        <p:spPr>
          <a:xfrm>
            <a:off x="0" y="0"/>
            <a:ext cx="7532520" cy="6227124"/>
          </a:xfrm>
          <a:custGeom>
            <a:avLst/>
            <a:gdLst>
              <a:gd name="connsiteX0" fmla="*/ 0 w 7532520"/>
              <a:gd name="connsiteY0" fmla="*/ 0 h 6227124"/>
              <a:gd name="connsiteX1" fmla="*/ 6665537 w 7532520"/>
              <a:gd name="connsiteY1" fmla="*/ 0 h 6227124"/>
              <a:gd name="connsiteX2" fmla="*/ 6812268 w 7532520"/>
              <a:gd name="connsiteY2" fmla="*/ 182900 h 6227124"/>
              <a:gd name="connsiteX3" fmla="*/ 7532520 w 7532520"/>
              <a:gd name="connsiteY3" fmla="*/ 2413725 h 6227124"/>
              <a:gd name="connsiteX4" fmla="*/ 3719123 w 7532520"/>
              <a:gd name="connsiteY4" fmla="*/ 6227124 h 6227124"/>
              <a:gd name="connsiteX5" fmla="*/ 0 w 7532520"/>
              <a:gd name="connsiteY5" fmla="*/ 6227124 h 62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2520" h="6227124">
                <a:moveTo>
                  <a:pt x="0" y="0"/>
                </a:moveTo>
                <a:lnTo>
                  <a:pt x="6665537" y="0"/>
                </a:lnTo>
                <a:lnTo>
                  <a:pt x="6812268" y="182900"/>
                </a:lnTo>
                <a:cubicBezTo>
                  <a:pt x="7265450" y="810159"/>
                  <a:pt x="7532520" y="1580753"/>
                  <a:pt x="7532520" y="2413725"/>
                </a:cubicBezTo>
                <a:cubicBezTo>
                  <a:pt x="7532520" y="4519805"/>
                  <a:pt x="5825200" y="6227124"/>
                  <a:pt x="3719123" y="6227124"/>
                </a:cubicBezTo>
                <a:lnTo>
                  <a:pt x="0" y="622712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lIns="360000" tIns="360000" rIns="360000" bIns="360000">
            <a:noAutofit/>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Voeg hier een afbeelding toe</a:t>
            </a:r>
          </a:p>
        </p:txBody>
      </p:sp>
      <p:pic>
        <p:nvPicPr>
          <p:cNvPr id="10" name="Graphic 9">
            <a:extLst>
              <a:ext uri="{FF2B5EF4-FFF2-40B4-BE49-F238E27FC236}">
                <a16:creationId xmlns:a16="http://schemas.microsoft.com/office/drawing/2014/main" id="{EA53411B-A0E1-E58E-D49B-CA6BAE8C0634}"/>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07619" y="456876"/>
            <a:ext cx="1345877" cy="742854"/>
          </a:xfrm>
          <a:prstGeom prst="rect">
            <a:avLst/>
          </a:prstGeom>
        </p:spPr>
      </p:pic>
      <p:sp>
        <p:nvSpPr>
          <p:cNvPr id="4" name="Titel 1">
            <a:extLst>
              <a:ext uri="{FF2B5EF4-FFF2-40B4-BE49-F238E27FC236}">
                <a16:creationId xmlns:a16="http://schemas.microsoft.com/office/drawing/2014/main" id="{B5B9CCE1-E36D-84D2-B700-6203769840B3}"/>
              </a:ext>
            </a:extLst>
          </p:cNvPr>
          <p:cNvSpPr>
            <a:spLocks noGrp="1"/>
          </p:cNvSpPr>
          <p:nvPr>
            <p:ph type="title" hasCustomPrompt="1"/>
          </p:nvPr>
        </p:nvSpPr>
        <p:spPr>
          <a:xfrm>
            <a:off x="7892143" y="2336955"/>
            <a:ext cx="3817809" cy="1909504"/>
          </a:xfrm>
        </p:spPr>
        <p:txBody>
          <a:bodyPr anchor="ctr"/>
          <a:lstStyle>
            <a:lvl1pPr>
              <a:defRPr>
                <a:solidFill>
                  <a:srgbClr val="FFFFFF"/>
                </a:solidFill>
              </a:defRPr>
            </a:lvl1pPr>
          </a:lstStyle>
          <a:p>
            <a:r>
              <a:rPr lang="nl-NL" dirty="0"/>
              <a:t>Voeg hier een titel toe</a:t>
            </a:r>
          </a:p>
        </p:txBody>
      </p:sp>
      <p:pic>
        <p:nvPicPr>
          <p:cNvPr id="13" name="Graphic 12">
            <a:extLst>
              <a:ext uri="{FF2B5EF4-FFF2-40B4-BE49-F238E27FC236}">
                <a16:creationId xmlns:a16="http://schemas.microsoft.com/office/drawing/2014/main" id="{003D603A-D578-CE67-10D0-BA201C55D09D}"/>
              </a:ext>
            </a:extLst>
          </p:cNvPr>
          <p:cNvPicPr>
            <a:picLocks noChangeAspect="1"/>
          </p:cNvPicPr>
          <p:nvPr userDrawn="1"/>
        </p:nvPicPr>
        <p:blipFill>
          <a:blip r:embed="rId5">
            <a:extLst>
              <a:ext uri="{96DAC541-7B7A-43D3-8B79-37D633B846F1}">
                <asvg:svgBlip xmlns:asvg="http://schemas.microsoft.com/office/drawing/2016/SVG/main" r:embed="rId6"/>
              </a:ext>
            </a:extLst>
          </a:blip>
          <a:srcRect b="26773"/>
          <a:stretch/>
        </p:blipFill>
        <p:spPr>
          <a:xfrm>
            <a:off x="-41720" y="6439049"/>
            <a:ext cx="12275439" cy="375709"/>
          </a:xfrm>
          <a:prstGeom prst="rect">
            <a:avLst/>
          </a:prstGeom>
        </p:spPr>
      </p:pic>
      <p:sp>
        <p:nvSpPr>
          <p:cNvPr id="2" name="Tekstvak 1">
            <a:extLst>
              <a:ext uri="{FF2B5EF4-FFF2-40B4-BE49-F238E27FC236}">
                <a16:creationId xmlns:a16="http://schemas.microsoft.com/office/drawing/2014/main" id="{1E221131-C5A9-6065-DF41-DD3F2FB1C28B}"/>
              </a:ext>
            </a:extLst>
          </p:cNvPr>
          <p:cNvSpPr txBox="1"/>
          <p:nvPr userDrawn="1"/>
        </p:nvSpPr>
        <p:spPr>
          <a:xfrm>
            <a:off x="-9729" y="7123111"/>
            <a:ext cx="12269857" cy="412485"/>
          </a:xfrm>
          <a:prstGeom prst="rect">
            <a:avLst/>
          </a:prstGeom>
          <a:noFill/>
        </p:spPr>
        <p:txBody>
          <a:bodyPr wrap="square" lIns="0" tIns="0" rIns="0" bIns="0" rtlCol="0">
            <a:spAutoFit/>
          </a:bodyPr>
          <a:lstStyle/>
          <a:p>
            <a:pPr>
              <a:lnSpc>
                <a:spcPct val="120000"/>
              </a:lnSpc>
            </a:pPr>
            <a:r>
              <a:rPr lang="nl-NL" sz="1150" dirty="0"/>
              <a:t>Om de uitsnede van een beeld aan te passen: dubbelklik op de afbeelding en kies in de menubalk </a:t>
            </a:r>
            <a:r>
              <a:rPr lang="nl-NL" sz="1150" i="1" dirty="0"/>
              <a:t>‘Bijsnijden’. </a:t>
            </a:r>
            <a:r>
              <a:rPr lang="nl-NL" sz="1150" i="0" dirty="0"/>
              <a:t>Gebruik de witte hoekpunten om de afbeelding binnen het kader te vergroten. </a:t>
            </a:r>
            <a:br>
              <a:rPr lang="nl-NL" sz="1150" i="1" dirty="0"/>
            </a:br>
            <a:r>
              <a:rPr lang="nl-NL" sz="1150" b="1" i="0" dirty="0"/>
              <a:t>Let op! </a:t>
            </a:r>
            <a:r>
              <a:rPr lang="nl-NL" sz="1150" b="0" i="0" dirty="0"/>
              <a:t>Het afbeeldingskader mag niet vergroot of uitgetrokken worden.  </a:t>
            </a:r>
          </a:p>
        </p:txBody>
      </p:sp>
    </p:spTree>
    <p:extLst>
      <p:ext uri="{BB962C8B-B14F-4D97-AF65-F5344CB8AC3E}">
        <p14:creationId xmlns:p14="http://schemas.microsoft.com/office/powerpoint/2010/main" val="37210877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ussentitel blauw">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49C57B5F-388C-B3D1-3BAE-7AD3CF457BF2}"/>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Rechthoek 4">
            <a:extLst>
              <a:ext uri="{FF2B5EF4-FFF2-40B4-BE49-F238E27FC236}">
                <a16:creationId xmlns:a16="http://schemas.microsoft.com/office/drawing/2014/main" id="{41A9B024-5ECD-F317-2D28-2AD5D64A0B6D}"/>
              </a:ext>
            </a:extLst>
          </p:cNvPr>
          <p:cNvSpPr>
            <a:spLocks noGrp="1" noRot="1" noMove="1" noResize="1" noEditPoints="1" noAdjustHandles="1" noChangeArrowheads="1" noChangeShapeType="1"/>
          </p:cNvSpPr>
          <p:nvPr userDrawn="1"/>
        </p:nvSpPr>
        <p:spPr>
          <a:xfrm>
            <a:off x="0" y="-1"/>
            <a:ext cx="12192000" cy="60574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6FA4180-45AF-8859-4C06-2FBF1C21FF01}"/>
              </a:ext>
            </a:extLst>
          </p:cNvPr>
          <p:cNvSpPr>
            <a:spLocks noGrp="1"/>
          </p:cNvSpPr>
          <p:nvPr>
            <p:ph type="title"/>
          </p:nvPr>
        </p:nvSpPr>
        <p:spPr>
          <a:xfrm>
            <a:off x="831850" y="2526247"/>
            <a:ext cx="10515600" cy="1272268"/>
          </a:xfrm>
        </p:spPr>
        <p:txBody>
          <a:bodyPr anchor="b"/>
          <a:lstStyle>
            <a:lvl1pPr>
              <a:defRPr sz="6000">
                <a:solidFill>
                  <a:srgbClr val="FFFFFF"/>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E59F091B-EB38-A374-6D4F-3B1147D6C22F}"/>
              </a:ext>
            </a:extLst>
          </p:cNvPr>
          <p:cNvSpPr>
            <a:spLocks noGrp="1"/>
          </p:cNvSpPr>
          <p:nvPr>
            <p:ph type="body" idx="1"/>
          </p:nvPr>
        </p:nvSpPr>
        <p:spPr>
          <a:xfrm>
            <a:off x="831850" y="3825504"/>
            <a:ext cx="10515600" cy="978580"/>
          </a:xfrm>
        </p:spPr>
        <p:txBody>
          <a:bodyPr/>
          <a:lstStyle>
            <a:lvl1pPr marL="0" indent="0">
              <a:buNone/>
              <a:defRPr sz="2400">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pic>
        <p:nvPicPr>
          <p:cNvPr id="4" name="Graphic 3">
            <a:extLst>
              <a:ext uri="{FF2B5EF4-FFF2-40B4-BE49-F238E27FC236}">
                <a16:creationId xmlns:a16="http://schemas.microsoft.com/office/drawing/2014/main" id="{4D4C34F2-C408-AA11-55C9-A9335EFBF668}"/>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07619" y="456876"/>
            <a:ext cx="1345877" cy="742854"/>
          </a:xfrm>
          <a:prstGeom prst="rect">
            <a:avLst/>
          </a:prstGeom>
        </p:spPr>
      </p:pic>
      <p:pic>
        <p:nvPicPr>
          <p:cNvPr id="11" name="Graphic 10">
            <a:extLst>
              <a:ext uri="{FF2B5EF4-FFF2-40B4-BE49-F238E27FC236}">
                <a16:creationId xmlns:a16="http://schemas.microsoft.com/office/drawing/2014/main" id="{B74A82D6-D894-2E1D-9A1C-07CA5F18413D}"/>
              </a:ext>
            </a:extLst>
          </p:cNvPr>
          <p:cNvPicPr>
            <a:picLocks noChangeAspect="1"/>
          </p:cNvPicPr>
          <p:nvPr userDrawn="1"/>
        </p:nvPicPr>
        <p:blipFill>
          <a:blip r:embed="rId4">
            <a:extLst>
              <a:ext uri="{96DAC541-7B7A-43D3-8B79-37D633B846F1}">
                <asvg:svgBlip xmlns:asvg="http://schemas.microsoft.com/office/drawing/2016/SVG/main" r:embed="rId5"/>
              </a:ext>
            </a:extLst>
          </a:blip>
          <a:srcRect t="16403"/>
          <a:stretch/>
        </p:blipFill>
        <p:spPr>
          <a:xfrm flipH="1">
            <a:off x="-40956" y="5843481"/>
            <a:ext cx="12275439" cy="428918"/>
          </a:xfrm>
          <a:prstGeom prst="rect">
            <a:avLst/>
          </a:prstGeom>
        </p:spPr>
      </p:pic>
    </p:spTree>
    <p:extLst>
      <p:ext uri="{BB962C8B-B14F-4D97-AF65-F5344CB8AC3E}">
        <p14:creationId xmlns:p14="http://schemas.microsoft.com/office/powerpoint/2010/main" val="349519040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ussentitel paars">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3E56E4B-88EE-F7D4-FD90-03EC5F2D233C}"/>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Rechthoek 4">
            <a:extLst>
              <a:ext uri="{FF2B5EF4-FFF2-40B4-BE49-F238E27FC236}">
                <a16:creationId xmlns:a16="http://schemas.microsoft.com/office/drawing/2014/main" id="{41A9B024-5ECD-F317-2D28-2AD5D64A0B6D}"/>
              </a:ext>
            </a:extLst>
          </p:cNvPr>
          <p:cNvSpPr>
            <a:spLocks noGrp="1" noRot="1" noMove="1" noResize="1" noEditPoints="1" noAdjustHandles="1" noChangeArrowheads="1" noChangeShapeType="1"/>
          </p:cNvSpPr>
          <p:nvPr userDrawn="1"/>
        </p:nvSpPr>
        <p:spPr>
          <a:xfrm>
            <a:off x="0" y="-1"/>
            <a:ext cx="12192000" cy="60574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6FA4180-45AF-8859-4C06-2FBF1C21FF01}"/>
              </a:ext>
            </a:extLst>
          </p:cNvPr>
          <p:cNvSpPr>
            <a:spLocks noGrp="1"/>
          </p:cNvSpPr>
          <p:nvPr>
            <p:ph type="title"/>
          </p:nvPr>
        </p:nvSpPr>
        <p:spPr>
          <a:xfrm>
            <a:off x="831850" y="2526247"/>
            <a:ext cx="10515600" cy="1272268"/>
          </a:xfrm>
        </p:spPr>
        <p:txBody>
          <a:bodyPr anchor="b"/>
          <a:lstStyle>
            <a:lvl1pPr>
              <a:defRPr sz="6000">
                <a:solidFill>
                  <a:srgbClr val="FFFFFF"/>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E59F091B-EB38-A374-6D4F-3B1147D6C22F}"/>
              </a:ext>
            </a:extLst>
          </p:cNvPr>
          <p:cNvSpPr>
            <a:spLocks noGrp="1"/>
          </p:cNvSpPr>
          <p:nvPr>
            <p:ph type="body" idx="1"/>
          </p:nvPr>
        </p:nvSpPr>
        <p:spPr>
          <a:xfrm>
            <a:off x="831850" y="3825504"/>
            <a:ext cx="10515600" cy="978580"/>
          </a:xfrm>
        </p:spPr>
        <p:txBody>
          <a:bodyPr/>
          <a:lstStyle>
            <a:lvl1pPr marL="0" indent="0">
              <a:buNone/>
              <a:defRPr sz="2400">
                <a:solidFill>
                  <a:schemeClr val="accent4"/>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pic>
        <p:nvPicPr>
          <p:cNvPr id="4" name="Graphic 3">
            <a:extLst>
              <a:ext uri="{FF2B5EF4-FFF2-40B4-BE49-F238E27FC236}">
                <a16:creationId xmlns:a16="http://schemas.microsoft.com/office/drawing/2014/main" id="{4D4C34F2-C408-AA11-55C9-A9335EFBF668}"/>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07619" y="456876"/>
            <a:ext cx="1345877" cy="742854"/>
          </a:xfrm>
          <a:prstGeom prst="rect">
            <a:avLst/>
          </a:prstGeom>
        </p:spPr>
      </p:pic>
      <p:pic>
        <p:nvPicPr>
          <p:cNvPr id="11" name="Graphic 10">
            <a:extLst>
              <a:ext uri="{FF2B5EF4-FFF2-40B4-BE49-F238E27FC236}">
                <a16:creationId xmlns:a16="http://schemas.microsoft.com/office/drawing/2014/main" id="{B74A82D6-D894-2E1D-9A1C-07CA5F18413D}"/>
              </a:ext>
            </a:extLst>
          </p:cNvPr>
          <p:cNvPicPr>
            <a:picLocks noChangeAspect="1"/>
          </p:cNvPicPr>
          <p:nvPr userDrawn="1"/>
        </p:nvPicPr>
        <p:blipFill>
          <a:blip r:embed="rId4">
            <a:extLst>
              <a:ext uri="{96DAC541-7B7A-43D3-8B79-37D633B846F1}">
                <asvg:svgBlip xmlns:asvg="http://schemas.microsoft.com/office/drawing/2016/SVG/main" r:embed="rId5"/>
              </a:ext>
            </a:extLst>
          </a:blip>
          <a:srcRect t="16403"/>
          <a:stretch/>
        </p:blipFill>
        <p:spPr>
          <a:xfrm flipH="1">
            <a:off x="-40956" y="5843481"/>
            <a:ext cx="12275439" cy="428918"/>
          </a:xfrm>
          <a:prstGeom prst="rect">
            <a:avLst/>
          </a:prstGeom>
        </p:spPr>
      </p:pic>
    </p:spTree>
    <p:extLst>
      <p:ext uri="{BB962C8B-B14F-4D97-AF65-F5344CB8AC3E}">
        <p14:creationId xmlns:p14="http://schemas.microsoft.com/office/powerpoint/2010/main" val="66968234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luiting blauw">
    <p:bg>
      <p:bgPr>
        <a:solidFill>
          <a:schemeClr val="tx1"/>
        </a:solidFill>
        <a:effectLst/>
      </p:bgPr>
    </p:bg>
    <p:spTree>
      <p:nvGrpSpPr>
        <p:cNvPr id="1" name=""/>
        <p:cNvGrpSpPr/>
        <p:nvPr/>
      </p:nvGrpSpPr>
      <p:grpSpPr>
        <a:xfrm>
          <a:off x="0" y="0"/>
          <a:ext cx="0" cy="0"/>
          <a:chOff x="0" y="0"/>
          <a:chExt cx="0" cy="0"/>
        </a:xfrm>
      </p:grpSpPr>
      <p:sp>
        <p:nvSpPr>
          <p:cNvPr id="6" name="Vrije vorm 5">
            <a:extLst>
              <a:ext uri="{FF2B5EF4-FFF2-40B4-BE49-F238E27FC236}">
                <a16:creationId xmlns:a16="http://schemas.microsoft.com/office/drawing/2014/main" id="{1123A4E0-8275-48A7-A4A1-98E1CB184BA0}"/>
              </a:ext>
            </a:extLst>
          </p:cNvPr>
          <p:cNvSpPr>
            <a:spLocks noGrp="1" noRot="1" noChangeAspect="1" noMove="1" noResize="1" noEditPoints="1" noAdjustHandles="1" noChangeArrowheads="1" noChangeShapeType="1"/>
          </p:cNvSpPr>
          <p:nvPr userDrawn="1"/>
        </p:nvSpPr>
        <p:spPr>
          <a:xfrm flipV="1">
            <a:off x="5322897" y="-1"/>
            <a:ext cx="6869103" cy="6858001"/>
          </a:xfrm>
          <a:custGeom>
            <a:avLst/>
            <a:gdLst>
              <a:gd name="connsiteX0" fmla="*/ 0 w 6869103"/>
              <a:gd name="connsiteY0" fmla="*/ 6858001 h 6858001"/>
              <a:gd name="connsiteX1" fmla="*/ 6869103 w 6869103"/>
              <a:gd name="connsiteY1" fmla="*/ 6858001 h 6858001"/>
              <a:gd name="connsiteX2" fmla="*/ 6869103 w 6869103"/>
              <a:gd name="connsiteY2" fmla="*/ 0 h 6858001"/>
              <a:gd name="connsiteX3" fmla="*/ 1837471 w 6869103"/>
              <a:gd name="connsiteY3" fmla="*/ 0 h 6858001"/>
            </a:gdLst>
            <a:ahLst/>
            <a:cxnLst>
              <a:cxn ang="0">
                <a:pos x="connsiteX0" y="connsiteY0"/>
              </a:cxn>
              <a:cxn ang="0">
                <a:pos x="connsiteX1" y="connsiteY1"/>
              </a:cxn>
              <a:cxn ang="0">
                <a:pos x="connsiteX2" y="connsiteY2"/>
              </a:cxn>
              <a:cxn ang="0">
                <a:pos x="connsiteX3" y="connsiteY3"/>
              </a:cxn>
            </a:cxnLst>
            <a:rect l="l" t="t" r="r" b="b"/>
            <a:pathLst>
              <a:path w="6869103" h="6858001">
                <a:moveTo>
                  <a:pt x="0" y="6858001"/>
                </a:moveTo>
                <a:lnTo>
                  <a:pt x="6869103" y="6858001"/>
                </a:lnTo>
                <a:lnTo>
                  <a:pt x="6869103" y="0"/>
                </a:lnTo>
                <a:lnTo>
                  <a:pt x="1837471" y="0"/>
                </a:lnTo>
                <a:close/>
              </a:path>
            </a:pathLst>
          </a:custGeom>
          <a:solidFill>
            <a:srgbClr val="2E0791"/>
          </a:solidFill>
          <a:ln w="9547" cap="flat">
            <a:noFill/>
            <a:prstDash val="solid"/>
            <a:miter/>
          </a:ln>
        </p:spPr>
        <p:txBody>
          <a:bodyPr rtlCol="0" anchor="ctr"/>
          <a:lstStyle/>
          <a:p>
            <a:endParaRPr lang="nl-NL"/>
          </a:p>
        </p:txBody>
      </p:sp>
      <p:pic>
        <p:nvPicPr>
          <p:cNvPr id="7" name="Graphic 6">
            <a:extLst>
              <a:ext uri="{FF2B5EF4-FFF2-40B4-BE49-F238E27FC236}">
                <a16:creationId xmlns:a16="http://schemas.microsoft.com/office/drawing/2014/main" id="{0BF532BF-0737-AF30-DF93-B1A4C0D08D32}"/>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9713622" y="469233"/>
            <a:ext cx="2028585" cy="1119673"/>
          </a:xfrm>
          <a:prstGeom prst="rect">
            <a:avLst/>
          </a:prstGeom>
        </p:spPr>
      </p:pic>
      <p:sp>
        <p:nvSpPr>
          <p:cNvPr id="16" name="Ondertitel 2">
            <a:extLst>
              <a:ext uri="{FF2B5EF4-FFF2-40B4-BE49-F238E27FC236}">
                <a16:creationId xmlns:a16="http://schemas.microsoft.com/office/drawing/2014/main" id="{90E24980-AED7-6615-4DD2-B7FA45F2B1C0}"/>
              </a:ext>
            </a:extLst>
          </p:cNvPr>
          <p:cNvSpPr>
            <a:spLocks noGrp="1"/>
          </p:cNvSpPr>
          <p:nvPr>
            <p:ph type="subTitle" idx="1" hasCustomPrompt="1"/>
          </p:nvPr>
        </p:nvSpPr>
        <p:spPr>
          <a:xfrm>
            <a:off x="7161777" y="4078110"/>
            <a:ext cx="4104937" cy="719959"/>
          </a:xfrm>
        </p:spPr>
        <p:txBody>
          <a:bodyPr lIns="125999">
            <a:normAutofit/>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Voeg hier een ondertitel toe</a:t>
            </a:r>
          </a:p>
        </p:txBody>
      </p:sp>
      <p:pic>
        <p:nvPicPr>
          <p:cNvPr id="3" name="Graphic 2">
            <a:extLst>
              <a:ext uri="{FF2B5EF4-FFF2-40B4-BE49-F238E27FC236}">
                <a16:creationId xmlns:a16="http://schemas.microsoft.com/office/drawing/2014/main" id="{E84CCB5E-0D38-C7A0-39CC-1BF35CBD20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720" y="6344920"/>
            <a:ext cx="12275439" cy="513080"/>
          </a:xfrm>
          <a:prstGeom prst="rect">
            <a:avLst/>
          </a:prstGeom>
        </p:spPr>
      </p:pic>
      <p:sp>
        <p:nvSpPr>
          <p:cNvPr id="12" name="Tijdelijke aanduiding voor afbeelding 11">
            <a:extLst>
              <a:ext uri="{FF2B5EF4-FFF2-40B4-BE49-F238E27FC236}">
                <a16:creationId xmlns:a16="http://schemas.microsoft.com/office/drawing/2014/main" id="{6ED43F2A-4D46-CFD0-7A5A-B90A03404D18}"/>
              </a:ext>
            </a:extLst>
          </p:cNvPr>
          <p:cNvSpPr>
            <a:spLocks noGrp="1" noRot="1" noMove="1" noResize="1" noEditPoints="1" noAdjustHandles="1" noChangeArrowheads="1" noChangeShapeType="1"/>
          </p:cNvSpPr>
          <p:nvPr>
            <p:ph type="pic" sz="quarter" idx="10" hasCustomPrompt="1"/>
          </p:nvPr>
        </p:nvSpPr>
        <p:spPr>
          <a:xfrm>
            <a:off x="0" y="0"/>
            <a:ext cx="7161777" cy="6858000"/>
          </a:xfrm>
          <a:custGeom>
            <a:avLst/>
            <a:gdLst>
              <a:gd name="connsiteX0" fmla="*/ 0 w 7161777"/>
              <a:gd name="connsiteY0" fmla="*/ 0 h 6858000"/>
              <a:gd name="connsiteX1" fmla="*/ 5321189 w 7161777"/>
              <a:gd name="connsiteY1" fmla="*/ 0 h 6858000"/>
              <a:gd name="connsiteX2" fmla="*/ 7158659 w 7161777"/>
              <a:gd name="connsiteY2" fmla="*/ 6857999 h 6858000"/>
              <a:gd name="connsiteX3" fmla="*/ 7161777 w 7161777"/>
              <a:gd name="connsiteY3" fmla="*/ 6857999 h 6858000"/>
              <a:gd name="connsiteX4" fmla="*/ 7161777 w 7161777"/>
              <a:gd name="connsiteY4" fmla="*/ 6858000 h 6858000"/>
              <a:gd name="connsiteX5" fmla="*/ 0 w 716177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1777" h="6858000">
                <a:moveTo>
                  <a:pt x="0" y="0"/>
                </a:moveTo>
                <a:lnTo>
                  <a:pt x="5321189" y="0"/>
                </a:lnTo>
                <a:lnTo>
                  <a:pt x="7158659" y="6857999"/>
                </a:lnTo>
                <a:lnTo>
                  <a:pt x="7161777" y="6857999"/>
                </a:lnTo>
                <a:lnTo>
                  <a:pt x="7161777" y="6858000"/>
                </a:lnTo>
                <a:lnTo>
                  <a:pt x="0" y="6858000"/>
                </a:lnTo>
                <a:close/>
              </a:path>
            </a:pathLst>
          </a:custGeom>
          <a:blipFill>
            <a:blip r:embed="rId6"/>
            <a:stretch>
              <a:fillRect/>
            </a:stretch>
          </a:blipFill>
        </p:spPr>
        <p:txBody>
          <a:bodyPr wrap="square" lIns="360000" tIns="360000" rIns="360000" bIns="360000">
            <a:noAutofit/>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Voeg hier een afbeelding toe</a:t>
            </a:r>
          </a:p>
        </p:txBody>
      </p:sp>
      <p:sp>
        <p:nvSpPr>
          <p:cNvPr id="2" name="Tekstvak 1">
            <a:extLst>
              <a:ext uri="{FF2B5EF4-FFF2-40B4-BE49-F238E27FC236}">
                <a16:creationId xmlns:a16="http://schemas.microsoft.com/office/drawing/2014/main" id="{EF208AFF-9BCC-21FE-3441-6D18E09B3110}"/>
              </a:ext>
            </a:extLst>
          </p:cNvPr>
          <p:cNvSpPr txBox="1"/>
          <p:nvPr userDrawn="1"/>
        </p:nvSpPr>
        <p:spPr>
          <a:xfrm>
            <a:off x="-9729" y="7123111"/>
            <a:ext cx="12269857" cy="412485"/>
          </a:xfrm>
          <a:prstGeom prst="rect">
            <a:avLst/>
          </a:prstGeom>
          <a:noFill/>
        </p:spPr>
        <p:txBody>
          <a:bodyPr wrap="square" lIns="0" tIns="0" rIns="0" bIns="0" rtlCol="0">
            <a:spAutoFit/>
          </a:bodyPr>
          <a:lstStyle/>
          <a:p>
            <a:pPr>
              <a:lnSpc>
                <a:spcPct val="120000"/>
              </a:lnSpc>
            </a:pPr>
            <a:r>
              <a:rPr lang="nl-NL" sz="1150" dirty="0"/>
              <a:t>Om de uitsnede van een beeld aan te passen: dubbelklik op de afbeelding en kies in de menubalk </a:t>
            </a:r>
            <a:r>
              <a:rPr lang="nl-NL" sz="1150" i="1" dirty="0"/>
              <a:t>‘Bijsnijden’. </a:t>
            </a:r>
            <a:r>
              <a:rPr lang="nl-NL" sz="1150" i="0" dirty="0"/>
              <a:t>Gebruik de witte hoekpunten om de afbeelding binnen het kader te vergroten. </a:t>
            </a:r>
            <a:br>
              <a:rPr lang="nl-NL" sz="1150" i="1" dirty="0"/>
            </a:br>
            <a:r>
              <a:rPr lang="nl-NL" sz="1150" b="1" i="0" dirty="0"/>
              <a:t>Let op! </a:t>
            </a:r>
            <a:r>
              <a:rPr lang="nl-NL" sz="1150" b="0" i="0" dirty="0"/>
              <a:t>Het afbeeldingskader mag niet vergroot of uitgetrokken worden.  </a:t>
            </a:r>
          </a:p>
        </p:txBody>
      </p:sp>
      <p:sp>
        <p:nvSpPr>
          <p:cNvPr id="5" name="Titel 1">
            <a:extLst>
              <a:ext uri="{FF2B5EF4-FFF2-40B4-BE49-F238E27FC236}">
                <a16:creationId xmlns:a16="http://schemas.microsoft.com/office/drawing/2014/main" id="{650408E4-0A18-3A7A-884A-D370FD551F18}"/>
              </a:ext>
            </a:extLst>
          </p:cNvPr>
          <p:cNvSpPr>
            <a:spLocks noGrp="1"/>
          </p:cNvSpPr>
          <p:nvPr>
            <p:ph type="ctrTitle" hasCustomPrompt="1"/>
          </p:nvPr>
        </p:nvSpPr>
        <p:spPr>
          <a:xfrm>
            <a:off x="7161777" y="2185060"/>
            <a:ext cx="4104937" cy="1840493"/>
          </a:xfrm>
        </p:spPr>
        <p:txBody>
          <a:bodyPr anchor="b">
            <a:normAutofit/>
          </a:bodyPr>
          <a:lstStyle>
            <a:lvl1pPr algn="l">
              <a:defRPr sz="6400" b="1" i="0" spc="-120" baseline="0">
                <a:solidFill>
                  <a:srgbClr val="FFFFFF"/>
                </a:solidFill>
                <a:latin typeface="Aptos ExtraBold" panose="020B0004020202020204" pitchFamily="34" charset="0"/>
              </a:defRPr>
            </a:lvl1pPr>
          </a:lstStyle>
          <a:p>
            <a:r>
              <a:rPr lang="nl-NL" dirty="0"/>
              <a:t>Voeg een titel toe</a:t>
            </a:r>
          </a:p>
        </p:txBody>
      </p:sp>
    </p:spTree>
    <p:extLst>
      <p:ext uri="{BB962C8B-B14F-4D97-AF65-F5344CB8AC3E}">
        <p14:creationId xmlns:p14="http://schemas.microsoft.com/office/powerpoint/2010/main" val="30253428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sluiting paars">
    <p:bg>
      <p:bgPr>
        <a:solidFill>
          <a:schemeClr val="tx1"/>
        </a:solidFill>
        <a:effectLst/>
      </p:bgPr>
    </p:bg>
    <p:spTree>
      <p:nvGrpSpPr>
        <p:cNvPr id="1" name=""/>
        <p:cNvGrpSpPr/>
        <p:nvPr/>
      </p:nvGrpSpPr>
      <p:grpSpPr>
        <a:xfrm>
          <a:off x="0" y="0"/>
          <a:ext cx="0" cy="0"/>
          <a:chOff x="0" y="0"/>
          <a:chExt cx="0" cy="0"/>
        </a:xfrm>
      </p:grpSpPr>
      <p:sp>
        <p:nvSpPr>
          <p:cNvPr id="6" name="Vrije vorm 5">
            <a:extLst>
              <a:ext uri="{FF2B5EF4-FFF2-40B4-BE49-F238E27FC236}">
                <a16:creationId xmlns:a16="http://schemas.microsoft.com/office/drawing/2014/main" id="{1123A4E0-8275-48A7-A4A1-98E1CB184BA0}"/>
              </a:ext>
            </a:extLst>
          </p:cNvPr>
          <p:cNvSpPr>
            <a:spLocks noGrp="1" noRot="1" noChangeAspect="1" noMove="1" noResize="1" noEditPoints="1" noAdjustHandles="1" noChangeArrowheads="1" noChangeShapeType="1"/>
          </p:cNvSpPr>
          <p:nvPr userDrawn="1"/>
        </p:nvSpPr>
        <p:spPr>
          <a:xfrm flipV="1">
            <a:off x="5322897" y="-1"/>
            <a:ext cx="6869103" cy="6858001"/>
          </a:xfrm>
          <a:custGeom>
            <a:avLst/>
            <a:gdLst>
              <a:gd name="connsiteX0" fmla="*/ 0 w 6869103"/>
              <a:gd name="connsiteY0" fmla="*/ 6858001 h 6858001"/>
              <a:gd name="connsiteX1" fmla="*/ 6869103 w 6869103"/>
              <a:gd name="connsiteY1" fmla="*/ 6858001 h 6858001"/>
              <a:gd name="connsiteX2" fmla="*/ 6869103 w 6869103"/>
              <a:gd name="connsiteY2" fmla="*/ 0 h 6858001"/>
              <a:gd name="connsiteX3" fmla="*/ 1837471 w 6869103"/>
              <a:gd name="connsiteY3" fmla="*/ 0 h 6858001"/>
            </a:gdLst>
            <a:ahLst/>
            <a:cxnLst>
              <a:cxn ang="0">
                <a:pos x="connsiteX0" y="connsiteY0"/>
              </a:cxn>
              <a:cxn ang="0">
                <a:pos x="connsiteX1" y="connsiteY1"/>
              </a:cxn>
              <a:cxn ang="0">
                <a:pos x="connsiteX2" y="connsiteY2"/>
              </a:cxn>
              <a:cxn ang="0">
                <a:pos x="connsiteX3" y="connsiteY3"/>
              </a:cxn>
            </a:cxnLst>
            <a:rect l="l" t="t" r="r" b="b"/>
            <a:pathLst>
              <a:path w="6869103" h="6858001">
                <a:moveTo>
                  <a:pt x="0" y="6858001"/>
                </a:moveTo>
                <a:lnTo>
                  <a:pt x="6869103" y="6858001"/>
                </a:lnTo>
                <a:lnTo>
                  <a:pt x="6869103" y="0"/>
                </a:lnTo>
                <a:lnTo>
                  <a:pt x="1837471" y="0"/>
                </a:lnTo>
                <a:close/>
              </a:path>
            </a:pathLst>
          </a:custGeom>
          <a:solidFill>
            <a:srgbClr val="2E0791"/>
          </a:solidFill>
          <a:ln w="9547" cap="flat">
            <a:noFill/>
            <a:prstDash val="solid"/>
            <a:miter/>
          </a:ln>
        </p:spPr>
        <p:txBody>
          <a:bodyPr rtlCol="0" anchor="ctr"/>
          <a:lstStyle/>
          <a:p>
            <a:endParaRPr lang="nl-NL"/>
          </a:p>
        </p:txBody>
      </p:sp>
      <p:pic>
        <p:nvPicPr>
          <p:cNvPr id="7" name="Graphic 6">
            <a:extLst>
              <a:ext uri="{FF2B5EF4-FFF2-40B4-BE49-F238E27FC236}">
                <a16:creationId xmlns:a16="http://schemas.microsoft.com/office/drawing/2014/main" id="{0BF532BF-0737-AF30-DF93-B1A4C0D08D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13622" y="469233"/>
            <a:ext cx="2028585" cy="1119673"/>
          </a:xfrm>
          <a:prstGeom prst="rect">
            <a:avLst/>
          </a:prstGeom>
        </p:spPr>
      </p:pic>
      <p:sp>
        <p:nvSpPr>
          <p:cNvPr id="15" name="Titel 1">
            <a:extLst>
              <a:ext uri="{FF2B5EF4-FFF2-40B4-BE49-F238E27FC236}">
                <a16:creationId xmlns:a16="http://schemas.microsoft.com/office/drawing/2014/main" id="{79B07575-105F-F839-7569-239FB4994AC8}"/>
              </a:ext>
            </a:extLst>
          </p:cNvPr>
          <p:cNvSpPr>
            <a:spLocks noGrp="1"/>
          </p:cNvSpPr>
          <p:nvPr>
            <p:ph type="ctrTitle" hasCustomPrompt="1"/>
          </p:nvPr>
        </p:nvSpPr>
        <p:spPr>
          <a:xfrm>
            <a:off x="7161777" y="2185060"/>
            <a:ext cx="4104937" cy="1840493"/>
          </a:xfrm>
        </p:spPr>
        <p:txBody>
          <a:bodyPr anchor="b">
            <a:normAutofit/>
          </a:bodyPr>
          <a:lstStyle>
            <a:lvl1pPr algn="l">
              <a:defRPr sz="6400" b="1" i="0" spc="-120" baseline="0">
                <a:solidFill>
                  <a:srgbClr val="FFFFFF"/>
                </a:solidFill>
                <a:latin typeface="Aptos ExtraBold" panose="020B0004020202020204" pitchFamily="34" charset="0"/>
              </a:defRPr>
            </a:lvl1pPr>
          </a:lstStyle>
          <a:p>
            <a:r>
              <a:rPr lang="nl-NL" dirty="0"/>
              <a:t>Voeg een titel toe</a:t>
            </a:r>
          </a:p>
        </p:txBody>
      </p:sp>
      <p:sp>
        <p:nvSpPr>
          <p:cNvPr id="16" name="Ondertitel 2">
            <a:extLst>
              <a:ext uri="{FF2B5EF4-FFF2-40B4-BE49-F238E27FC236}">
                <a16:creationId xmlns:a16="http://schemas.microsoft.com/office/drawing/2014/main" id="{90E24980-AED7-6615-4DD2-B7FA45F2B1C0}"/>
              </a:ext>
            </a:extLst>
          </p:cNvPr>
          <p:cNvSpPr>
            <a:spLocks noGrp="1"/>
          </p:cNvSpPr>
          <p:nvPr>
            <p:ph type="subTitle" idx="1" hasCustomPrompt="1"/>
          </p:nvPr>
        </p:nvSpPr>
        <p:spPr>
          <a:xfrm>
            <a:off x="7161777" y="4078110"/>
            <a:ext cx="4104937" cy="719959"/>
          </a:xfrm>
        </p:spPr>
        <p:txBody>
          <a:bodyPr lIns="125999">
            <a:normAutofit/>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Voeg hier een ondertitel toe</a:t>
            </a:r>
          </a:p>
        </p:txBody>
      </p:sp>
      <p:pic>
        <p:nvPicPr>
          <p:cNvPr id="4" name="Graphic 3">
            <a:extLst>
              <a:ext uri="{FF2B5EF4-FFF2-40B4-BE49-F238E27FC236}">
                <a16:creationId xmlns:a16="http://schemas.microsoft.com/office/drawing/2014/main" id="{577C0F3F-80E0-64DC-5704-D1EADDFC563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720" y="6344920"/>
            <a:ext cx="12275439" cy="513080"/>
          </a:xfrm>
          <a:prstGeom prst="rect">
            <a:avLst/>
          </a:prstGeom>
        </p:spPr>
      </p:pic>
      <p:sp>
        <p:nvSpPr>
          <p:cNvPr id="12" name="Tijdelijke aanduiding voor afbeelding 11">
            <a:extLst>
              <a:ext uri="{FF2B5EF4-FFF2-40B4-BE49-F238E27FC236}">
                <a16:creationId xmlns:a16="http://schemas.microsoft.com/office/drawing/2014/main" id="{6ED43F2A-4D46-CFD0-7A5A-B90A03404D18}"/>
              </a:ext>
            </a:extLst>
          </p:cNvPr>
          <p:cNvSpPr>
            <a:spLocks noGrp="1" noRot="1" noMove="1" noResize="1" noEditPoints="1" noAdjustHandles="1" noChangeArrowheads="1" noChangeShapeType="1"/>
          </p:cNvSpPr>
          <p:nvPr>
            <p:ph type="pic" sz="quarter" idx="10" hasCustomPrompt="1"/>
          </p:nvPr>
        </p:nvSpPr>
        <p:spPr>
          <a:xfrm>
            <a:off x="0" y="0"/>
            <a:ext cx="7161777" cy="6858000"/>
          </a:xfrm>
          <a:custGeom>
            <a:avLst/>
            <a:gdLst>
              <a:gd name="connsiteX0" fmla="*/ 0 w 7161777"/>
              <a:gd name="connsiteY0" fmla="*/ 0 h 6858000"/>
              <a:gd name="connsiteX1" fmla="*/ 5321189 w 7161777"/>
              <a:gd name="connsiteY1" fmla="*/ 0 h 6858000"/>
              <a:gd name="connsiteX2" fmla="*/ 7158659 w 7161777"/>
              <a:gd name="connsiteY2" fmla="*/ 6857999 h 6858000"/>
              <a:gd name="connsiteX3" fmla="*/ 7161777 w 7161777"/>
              <a:gd name="connsiteY3" fmla="*/ 6857999 h 6858000"/>
              <a:gd name="connsiteX4" fmla="*/ 7161777 w 7161777"/>
              <a:gd name="connsiteY4" fmla="*/ 6858000 h 6858000"/>
              <a:gd name="connsiteX5" fmla="*/ 0 w 716177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1777" h="6858000">
                <a:moveTo>
                  <a:pt x="0" y="0"/>
                </a:moveTo>
                <a:lnTo>
                  <a:pt x="5321189" y="0"/>
                </a:lnTo>
                <a:lnTo>
                  <a:pt x="7158659" y="6857999"/>
                </a:lnTo>
                <a:lnTo>
                  <a:pt x="7161777" y="6857999"/>
                </a:lnTo>
                <a:lnTo>
                  <a:pt x="7161777" y="6858000"/>
                </a:lnTo>
                <a:lnTo>
                  <a:pt x="0" y="6858000"/>
                </a:lnTo>
                <a:close/>
              </a:path>
            </a:pathLst>
          </a:custGeom>
          <a:blipFill>
            <a:blip r:embed="rId6"/>
            <a:stretch>
              <a:fillRect/>
            </a:stretch>
          </a:blipFill>
        </p:spPr>
        <p:txBody>
          <a:bodyPr wrap="square" lIns="360000" tIns="360000" rIns="360000" bIns="360000">
            <a:noAutofit/>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Voeg hier een afbeelding toe</a:t>
            </a:r>
          </a:p>
        </p:txBody>
      </p:sp>
      <p:sp>
        <p:nvSpPr>
          <p:cNvPr id="2" name="Tekstvak 1">
            <a:extLst>
              <a:ext uri="{FF2B5EF4-FFF2-40B4-BE49-F238E27FC236}">
                <a16:creationId xmlns:a16="http://schemas.microsoft.com/office/drawing/2014/main" id="{3A5F9478-036D-E355-6643-38280FAD14DD}"/>
              </a:ext>
            </a:extLst>
          </p:cNvPr>
          <p:cNvSpPr txBox="1"/>
          <p:nvPr userDrawn="1"/>
        </p:nvSpPr>
        <p:spPr>
          <a:xfrm>
            <a:off x="-9729" y="7123111"/>
            <a:ext cx="12269857" cy="412485"/>
          </a:xfrm>
          <a:prstGeom prst="rect">
            <a:avLst/>
          </a:prstGeom>
          <a:noFill/>
        </p:spPr>
        <p:txBody>
          <a:bodyPr wrap="square" lIns="0" tIns="0" rIns="0" bIns="0" rtlCol="0">
            <a:spAutoFit/>
          </a:bodyPr>
          <a:lstStyle/>
          <a:p>
            <a:pPr>
              <a:lnSpc>
                <a:spcPct val="120000"/>
              </a:lnSpc>
            </a:pPr>
            <a:r>
              <a:rPr lang="nl-NL" sz="1150" dirty="0"/>
              <a:t>Om de uitsnede van een beeld aan te passen: dubbelklik op de afbeelding en kies in de menubalk </a:t>
            </a:r>
            <a:r>
              <a:rPr lang="nl-NL" sz="1150" i="1" dirty="0"/>
              <a:t>‘Bijsnijden’. </a:t>
            </a:r>
            <a:r>
              <a:rPr lang="nl-NL" sz="1150" i="0" dirty="0"/>
              <a:t>Gebruik de witte hoekpunten om de afbeelding binnen het kader te vergroten. </a:t>
            </a:r>
            <a:br>
              <a:rPr lang="nl-NL" sz="1150" i="1" dirty="0"/>
            </a:br>
            <a:r>
              <a:rPr lang="nl-NL" sz="1150" b="1" i="0" dirty="0"/>
              <a:t>Let op! </a:t>
            </a:r>
            <a:r>
              <a:rPr lang="nl-NL" sz="1150" b="0" i="0" dirty="0"/>
              <a:t>Het afbeeldingskader mag niet vergroot of uitgetrokken worden.  </a:t>
            </a:r>
          </a:p>
        </p:txBody>
      </p:sp>
    </p:spTree>
    <p:extLst>
      <p:ext uri="{BB962C8B-B14F-4D97-AF65-F5344CB8AC3E}">
        <p14:creationId xmlns:p14="http://schemas.microsoft.com/office/powerpoint/2010/main" val="33150814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aars">
    <p:bg>
      <p:bgPr>
        <a:solidFill>
          <a:schemeClr val="tx1"/>
        </a:solidFill>
        <a:effectLst/>
      </p:bgPr>
    </p:bg>
    <p:spTree>
      <p:nvGrpSpPr>
        <p:cNvPr id="1" name=""/>
        <p:cNvGrpSpPr/>
        <p:nvPr/>
      </p:nvGrpSpPr>
      <p:grpSpPr>
        <a:xfrm>
          <a:off x="0" y="0"/>
          <a:ext cx="0" cy="0"/>
          <a:chOff x="0" y="0"/>
          <a:chExt cx="0" cy="0"/>
        </a:xfrm>
      </p:grpSpPr>
      <p:sp>
        <p:nvSpPr>
          <p:cNvPr id="26" name="Graphic 24">
            <a:extLst>
              <a:ext uri="{FF2B5EF4-FFF2-40B4-BE49-F238E27FC236}">
                <a16:creationId xmlns:a16="http://schemas.microsoft.com/office/drawing/2014/main" id="{DC0A690A-EAC6-A958-1C11-F616D38869DA}"/>
              </a:ext>
            </a:extLst>
          </p:cNvPr>
          <p:cNvSpPr>
            <a:spLocks noGrp="1" noRot="1" noChangeAspect="1" noMove="1" noResize="1" noEditPoints="1" noAdjustHandles="1" noChangeArrowheads="1" noChangeShapeType="1"/>
          </p:cNvSpPr>
          <p:nvPr/>
        </p:nvSpPr>
        <p:spPr>
          <a:xfrm>
            <a:off x="4258595" y="0"/>
            <a:ext cx="7933405" cy="6858000"/>
          </a:xfrm>
          <a:custGeom>
            <a:avLst/>
            <a:gdLst>
              <a:gd name="connsiteX0" fmla="*/ 7935797 w 7935797"/>
              <a:gd name="connsiteY0" fmla="*/ 6860069 h 6860068"/>
              <a:gd name="connsiteX1" fmla="*/ 7935797 w 7935797"/>
              <a:gd name="connsiteY1" fmla="*/ 0 h 6860068"/>
              <a:gd name="connsiteX2" fmla="*/ 1838025 w 7935797"/>
              <a:gd name="connsiteY2" fmla="*/ 0 h 6860068"/>
              <a:gd name="connsiteX3" fmla="*/ 0 w 7935797"/>
              <a:gd name="connsiteY3" fmla="*/ 6860069 h 6860068"/>
              <a:gd name="connsiteX4" fmla="*/ 7935797 w 7935797"/>
              <a:gd name="connsiteY4" fmla="*/ 6860069 h 6860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5797" h="6860068">
                <a:moveTo>
                  <a:pt x="7935797" y="6860069"/>
                </a:moveTo>
                <a:lnTo>
                  <a:pt x="7935797" y="0"/>
                </a:lnTo>
                <a:lnTo>
                  <a:pt x="1838025" y="0"/>
                </a:lnTo>
                <a:lnTo>
                  <a:pt x="0" y="6860069"/>
                </a:lnTo>
                <a:lnTo>
                  <a:pt x="7935797" y="6860069"/>
                </a:lnTo>
                <a:close/>
              </a:path>
            </a:pathLst>
          </a:custGeom>
          <a:solidFill>
            <a:srgbClr val="2E0791"/>
          </a:solidFill>
          <a:ln w="9547" cap="flat">
            <a:noFill/>
            <a:prstDash val="solid"/>
            <a:miter/>
          </a:ln>
        </p:spPr>
        <p:txBody>
          <a:bodyPr rtlCol="0" anchor="ctr"/>
          <a:lstStyle/>
          <a:p>
            <a:endParaRPr lang="nl-NL"/>
          </a:p>
        </p:txBody>
      </p:sp>
      <p:sp>
        <p:nvSpPr>
          <p:cNvPr id="2" name="Titel 1">
            <a:extLst>
              <a:ext uri="{FF2B5EF4-FFF2-40B4-BE49-F238E27FC236}">
                <a16:creationId xmlns:a16="http://schemas.microsoft.com/office/drawing/2014/main" id="{15087BD6-FB56-DE04-C792-887FBA7FD598}"/>
              </a:ext>
            </a:extLst>
          </p:cNvPr>
          <p:cNvSpPr>
            <a:spLocks noGrp="1"/>
          </p:cNvSpPr>
          <p:nvPr>
            <p:ph type="ctrTitle" hasCustomPrompt="1"/>
          </p:nvPr>
        </p:nvSpPr>
        <p:spPr>
          <a:xfrm>
            <a:off x="5919107" y="2590802"/>
            <a:ext cx="5347607" cy="2003272"/>
          </a:xfrm>
        </p:spPr>
        <p:txBody>
          <a:bodyPr anchor="b">
            <a:normAutofit/>
          </a:bodyPr>
          <a:lstStyle>
            <a:lvl1pPr algn="l">
              <a:defRPr sz="6400" b="1" i="0" spc="-120" baseline="0">
                <a:solidFill>
                  <a:srgbClr val="FFFFFF"/>
                </a:solidFill>
                <a:latin typeface="Aptos ExtraBold" panose="020B0004020202020204" pitchFamily="34" charset="0"/>
              </a:defRPr>
            </a:lvl1pPr>
          </a:lstStyle>
          <a:p>
            <a:r>
              <a:rPr lang="nl-NL" dirty="0"/>
              <a:t>Voeg hier een titel toe</a:t>
            </a:r>
          </a:p>
        </p:txBody>
      </p:sp>
      <p:sp>
        <p:nvSpPr>
          <p:cNvPr id="3" name="Ondertitel 2">
            <a:extLst>
              <a:ext uri="{FF2B5EF4-FFF2-40B4-BE49-F238E27FC236}">
                <a16:creationId xmlns:a16="http://schemas.microsoft.com/office/drawing/2014/main" id="{782F0DB7-0729-9055-CFA0-8F0E7CAFB9CA}"/>
              </a:ext>
            </a:extLst>
          </p:cNvPr>
          <p:cNvSpPr>
            <a:spLocks noGrp="1"/>
          </p:cNvSpPr>
          <p:nvPr>
            <p:ph type="subTitle" idx="1" hasCustomPrompt="1"/>
          </p:nvPr>
        </p:nvSpPr>
        <p:spPr>
          <a:xfrm>
            <a:off x="5919107" y="4715642"/>
            <a:ext cx="5347607" cy="719959"/>
          </a:xfrm>
        </p:spPr>
        <p:txBody>
          <a:bodyPr rIns="125999">
            <a:normAutofit/>
          </a:bodyPr>
          <a:lstStyle>
            <a:lvl1pPr marL="0" indent="0" algn="l">
              <a:buNone/>
              <a:defRPr sz="2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Voeg hier een ondertitel toe</a:t>
            </a:r>
          </a:p>
        </p:txBody>
      </p:sp>
      <p:pic>
        <p:nvPicPr>
          <p:cNvPr id="20" name="Graphic 19">
            <a:extLst>
              <a:ext uri="{FF2B5EF4-FFF2-40B4-BE49-F238E27FC236}">
                <a16:creationId xmlns:a16="http://schemas.microsoft.com/office/drawing/2014/main" id="{C615D536-3BE7-CDB8-28BD-942D9EC89AC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9713622" y="469233"/>
            <a:ext cx="2028585" cy="1119673"/>
          </a:xfrm>
          <a:prstGeom prst="rect">
            <a:avLst/>
          </a:prstGeom>
        </p:spPr>
      </p:pic>
      <p:pic>
        <p:nvPicPr>
          <p:cNvPr id="10" name="Graphic 9">
            <a:extLst>
              <a:ext uri="{FF2B5EF4-FFF2-40B4-BE49-F238E27FC236}">
                <a16:creationId xmlns:a16="http://schemas.microsoft.com/office/drawing/2014/main" id="{743260DC-5217-9115-4CFD-7F22838FCDEB}"/>
              </a:ext>
            </a:extLst>
          </p:cNvPr>
          <p:cNvPicPr>
            <a:picLocks noChangeAspect="1"/>
          </p:cNvPicPr>
          <p:nvPr userDrawn="1"/>
        </p:nvPicPr>
        <p:blipFill>
          <a:blip r:embed="rId4">
            <a:extLst>
              <a:ext uri="{96DAC541-7B7A-43D3-8B79-37D633B846F1}">
                <asvg:svgBlip xmlns:asvg="http://schemas.microsoft.com/office/drawing/2016/SVG/main" r:embed="rId5"/>
              </a:ext>
            </a:extLst>
          </a:blip>
          <a:srcRect b="11522"/>
          <a:stretch/>
        </p:blipFill>
        <p:spPr>
          <a:xfrm>
            <a:off x="-39757" y="6404247"/>
            <a:ext cx="12269857" cy="453753"/>
          </a:xfrm>
          <a:prstGeom prst="rect">
            <a:avLst/>
          </a:prstGeom>
        </p:spPr>
      </p:pic>
      <p:sp>
        <p:nvSpPr>
          <p:cNvPr id="32" name="Tijdelijke aanduiding voor afbeelding 31">
            <a:extLst>
              <a:ext uri="{FF2B5EF4-FFF2-40B4-BE49-F238E27FC236}">
                <a16:creationId xmlns:a16="http://schemas.microsoft.com/office/drawing/2014/main" id="{A797678B-B4A6-CE2A-262A-0AAC80B12C96}"/>
              </a:ext>
            </a:extLst>
          </p:cNvPr>
          <p:cNvSpPr>
            <a:spLocks noGrp="1" noRot="1" noMove="1" noResize="1" noEditPoints="1" noAdjustHandles="1" noChangeArrowheads="1" noChangeShapeType="1"/>
          </p:cNvSpPr>
          <p:nvPr>
            <p:ph type="pic" sz="quarter" idx="10" hasCustomPrompt="1"/>
          </p:nvPr>
        </p:nvSpPr>
        <p:spPr>
          <a:xfrm>
            <a:off x="0" y="0"/>
            <a:ext cx="6096066" cy="6858000"/>
          </a:xfrm>
          <a:custGeom>
            <a:avLst/>
            <a:gdLst>
              <a:gd name="connsiteX0" fmla="*/ 0 w 6096066"/>
              <a:gd name="connsiteY0" fmla="*/ 0 h 6858000"/>
              <a:gd name="connsiteX1" fmla="*/ 6096066 w 6096066"/>
              <a:gd name="connsiteY1" fmla="*/ 0 h 6858000"/>
              <a:gd name="connsiteX2" fmla="*/ 4258596 w 6096066"/>
              <a:gd name="connsiteY2" fmla="*/ 6858000 h 6858000"/>
              <a:gd name="connsiteX3" fmla="*/ 0 w 609606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66" h="6858000">
                <a:moveTo>
                  <a:pt x="0" y="0"/>
                </a:moveTo>
                <a:lnTo>
                  <a:pt x="6096066" y="0"/>
                </a:lnTo>
                <a:lnTo>
                  <a:pt x="4258596" y="6858000"/>
                </a:lnTo>
                <a:lnTo>
                  <a:pt x="0" y="6858000"/>
                </a:lnTo>
                <a:close/>
              </a:path>
            </a:pathLst>
          </a:custGeom>
          <a:blipFill>
            <a:blip r:embed="rId6"/>
            <a:stretch>
              <a:fillRect/>
            </a:stretch>
          </a:blipFill>
        </p:spPr>
        <p:txBody>
          <a:bodyPr wrap="square" lIns="360000" tIns="360000" rIns="360000" bIns="360000">
            <a:noAutofit/>
          </a:bodyPr>
          <a:lstStyle>
            <a:lvl1pPr marL="0" indent="0">
              <a:buNone/>
              <a:defRPr sz="1800"/>
            </a:lvl1pPr>
          </a:lstStyle>
          <a:p>
            <a:r>
              <a:rPr lang="nl-NL" dirty="0"/>
              <a:t>Voeg hier een afbeelding toe</a:t>
            </a:r>
          </a:p>
        </p:txBody>
      </p:sp>
      <p:sp>
        <p:nvSpPr>
          <p:cNvPr id="7" name="Tekstvak 6">
            <a:extLst>
              <a:ext uri="{FF2B5EF4-FFF2-40B4-BE49-F238E27FC236}">
                <a16:creationId xmlns:a16="http://schemas.microsoft.com/office/drawing/2014/main" id="{C021AB31-8783-1E7F-EE60-7DA5B76ABE6E}"/>
              </a:ext>
            </a:extLst>
          </p:cNvPr>
          <p:cNvSpPr txBox="1"/>
          <p:nvPr userDrawn="1"/>
        </p:nvSpPr>
        <p:spPr>
          <a:xfrm>
            <a:off x="-9729" y="7123111"/>
            <a:ext cx="12269857" cy="412485"/>
          </a:xfrm>
          <a:prstGeom prst="rect">
            <a:avLst/>
          </a:prstGeom>
          <a:noFill/>
        </p:spPr>
        <p:txBody>
          <a:bodyPr wrap="square" lIns="0" tIns="0" rIns="0" bIns="0" rtlCol="0">
            <a:spAutoFit/>
          </a:bodyPr>
          <a:lstStyle/>
          <a:p>
            <a:pPr>
              <a:lnSpc>
                <a:spcPct val="120000"/>
              </a:lnSpc>
            </a:pPr>
            <a:r>
              <a:rPr lang="nl-NL" sz="1150" dirty="0"/>
              <a:t>Om de uitsnede van een beeld aan te passen: dubbelklik op de afbeelding en kies in de menubalk </a:t>
            </a:r>
            <a:r>
              <a:rPr lang="nl-NL" sz="1150" i="1" dirty="0"/>
              <a:t>‘Bijsnijden’. </a:t>
            </a:r>
            <a:r>
              <a:rPr lang="nl-NL" sz="1150" i="0" dirty="0"/>
              <a:t>Gebruik de witte hoekpunten om de afbeelding binnen het kader te vergroten. </a:t>
            </a:r>
            <a:br>
              <a:rPr lang="nl-NL" sz="1150" i="1" dirty="0"/>
            </a:br>
            <a:r>
              <a:rPr lang="nl-NL" sz="1150" b="1" i="0" dirty="0"/>
              <a:t>Let op! </a:t>
            </a:r>
            <a:r>
              <a:rPr lang="nl-NL" sz="1150" b="0" i="0" dirty="0"/>
              <a:t>Het afbeeldingskader mag niet vergroot of uitgetrokken worden.  </a:t>
            </a:r>
          </a:p>
        </p:txBody>
      </p:sp>
    </p:spTree>
    <p:extLst>
      <p:ext uri="{BB962C8B-B14F-4D97-AF65-F5344CB8AC3E}">
        <p14:creationId xmlns:p14="http://schemas.microsoft.com/office/powerpoint/2010/main" val="236925515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1123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 tekst 2 kolommen - blauw">
    <p:spTree>
      <p:nvGrpSpPr>
        <p:cNvPr id="1" name=""/>
        <p:cNvGrpSpPr/>
        <p:nvPr/>
      </p:nvGrpSpPr>
      <p:grpSpPr>
        <a:xfrm>
          <a:off x="0" y="0"/>
          <a:ext cx="0" cy="0"/>
          <a:chOff x="0" y="0"/>
          <a:chExt cx="0" cy="0"/>
        </a:xfrm>
      </p:grpSpPr>
      <p:sp>
        <p:nvSpPr>
          <p:cNvPr id="102" name="Rechthoek 101"/>
          <p:cNvSpPr/>
          <p:nvPr userDrawn="1"/>
        </p:nvSpPr>
        <p:spPr>
          <a:xfrm>
            <a:off x="0" y="0"/>
            <a:ext cx="12192000" cy="1521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0" name="Titel 1"/>
          <p:cNvSpPr>
            <a:spLocks noGrp="1"/>
          </p:cNvSpPr>
          <p:nvPr>
            <p:ph type="title"/>
          </p:nvPr>
        </p:nvSpPr>
        <p:spPr>
          <a:xfrm>
            <a:off x="1447310" y="285298"/>
            <a:ext cx="8172302" cy="1080854"/>
          </a:xfrm>
        </p:spPr>
        <p:txBody>
          <a:bodyPr anchor="b" anchorCtr="0"/>
          <a:lstStyle>
            <a:lvl1pPr>
              <a:defRPr>
                <a:solidFill>
                  <a:schemeClr val="bg1"/>
                </a:solidFill>
              </a:defRPr>
            </a:lvl1pPr>
          </a:lstStyle>
          <a:p>
            <a:r>
              <a:rPr lang="nl-NL"/>
              <a:t>Klik om stijl te bewerken</a:t>
            </a:r>
            <a:endParaRPr lang="nl-NL" dirty="0"/>
          </a:p>
        </p:txBody>
      </p:sp>
      <p:sp>
        <p:nvSpPr>
          <p:cNvPr id="23" name="Tijdelijke aanduiding voor tekst 21"/>
          <p:cNvSpPr>
            <a:spLocks noGrp="1"/>
          </p:cNvSpPr>
          <p:nvPr>
            <p:ph type="body" sz="quarter" idx="10"/>
          </p:nvPr>
        </p:nvSpPr>
        <p:spPr>
          <a:xfrm>
            <a:off x="1452281" y="1979501"/>
            <a:ext cx="4314320" cy="3551643"/>
          </a:xfrm>
          <a:solidFill>
            <a:srgbClr val="D7EBFA"/>
          </a:solidFill>
        </p:spPr>
        <p:txBody>
          <a:bodyPr lIns="251999" tIns="251999" rIns="251999" bIns="251999" anchor="t"/>
          <a:lstStyle>
            <a:lvl1pPr marL="228600" indent="-228600">
              <a:lnSpc>
                <a:spcPct val="100000"/>
              </a:lnSpc>
              <a:spcBef>
                <a:spcPts val="600"/>
              </a:spcBef>
              <a:buSzPct val="65000"/>
              <a:buFontTx/>
              <a:buBlip>
                <a:blip r:embed="rId2"/>
              </a:buBlip>
              <a:defRPr>
                <a:solidFill>
                  <a:schemeClr val="tx1"/>
                </a:solidFill>
              </a:defRPr>
            </a:lvl1pPr>
            <a:lvl2pPr marL="685800" indent="-228600">
              <a:lnSpc>
                <a:spcPct val="100000"/>
              </a:lnSpc>
              <a:spcBef>
                <a:spcPts val="600"/>
              </a:spcBef>
              <a:buSzPct val="65000"/>
              <a:buFontTx/>
              <a:buBlip>
                <a:blip r:embed="rId2"/>
              </a:buBlip>
              <a:defRPr>
                <a:solidFill>
                  <a:schemeClr val="tx1"/>
                </a:solidFill>
              </a:defRPr>
            </a:lvl2pPr>
            <a:lvl3pPr marL="1143000" indent="-228600">
              <a:lnSpc>
                <a:spcPct val="100000"/>
              </a:lnSpc>
              <a:spcBef>
                <a:spcPts val="600"/>
              </a:spcBef>
              <a:buSzPct val="65000"/>
              <a:buFontTx/>
              <a:buBlip>
                <a:blip r:embed="rId2"/>
              </a:buBlip>
              <a:defRPr>
                <a:solidFill>
                  <a:schemeClr val="tx1"/>
                </a:solidFill>
              </a:defRPr>
            </a:lvl3pPr>
            <a:lvl4pPr marL="1600200" indent="-228600">
              <a:lnSpc>
                <a:spcPct val="100000"/>
              </a:lnSpc>
              <a:spcBef>
                <a:spcPts val="600"/>
              </a:spcBef>
              <a:buSzPct val="65000"/>
              <a:buFontTx/>
              <a:buBlip>
                <a:blip r:embed="rId2"/>
              </a:buBlip>
              <a:defRPr>
                <a:solidFill>
                  <a:schemeClr val="tx1"/>
                </a:solidFill>
              </a:defRPr>
            </a:lvl4pPr>
            <a:lvl5pPr marL="2057400" indent="-228600">
              <a:lnSpc>
                <a:spcPct val="100000"/>
              </a:lnSpc>
              <a:spcBef>
                <a:spcPts val="600"/>
              </a:spcBef>
              <a:buSzPct val="65000"/>
              <a:buFontTx/>
              <a:buBlip>
                <a:blip r:embed="rId2"/>
              </a:buBlip>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tekst 21"/>
          <p:cNvSpPr>
            <a:spLocks noGrp="1"/>
          </p:cNvSpPr>
          <p:nvPr>
            <p:ph type="body" sz="quarter" idx="11"/>
          </p:nvPr>
        </p:nvSpPr>
        <p:spPr>
          <a:xfrm>
            <a:off x="6044359" y="1981649"/>
            <a:ext cx="4314320" cy="3551643"/>
          </a:xfrm>
          <a:solidFill>
            <a:srgbClr val="D7EBFA"/>
          </a:solidFill>
        </p:spPr>
        <p:txBody>
          <a:bodyPr lIns="251999" tIns="251999" rIns="251999" bIns="251999" anchor="t"/>
          <a:lstStyle>
            <a:lvl1pPr marL="228600" indent="-228600">
              <a:lnSpc>
                <a:spcPct val="100000"/>
              </a:lnSpc>
              <a:spcBef>
                <a:spcPts val="600"/>
              </a:spcBef>
              <a:buSzPct val="65000"/>
              <a:buFontTx/>
              <a:buBlip>
                <a:blip r:embed="rId2"/>
              </a:buBlip>
              <a:defRPr>
                <a:solidFill>
                  <a:schemeClr val="tx1"/>
                </a:solidFill>
              </a:defRPr>
            </a:lvl1pPr>
            <a:lvl2pPr marL="685800" indent="-228600">
              <a:lnSpc>
                <a:spcPct val="100000"/>
              </a:lnSpc>
              <a:spcBef>
                <a:spcPts val="600"/>
              </a:spcBef>
              <a:buSzPct val="65000"/>
              <a:buFontTx/>
              <a:buBlip>
                <a:blip r:embed="rId2"/>
              </a:buBlip>
              <a:defRPr>
                <a:solidFill>
                  <a:schemeClr val="tx1"/>
                </a:solidFill>
              </a:defRPr>
            </a:lvl2pPr>
            <a:lvl3pPr marL="1143000" indent="-228600">
              <a:lnSpc>
                <a:spcPct val="100000"/>
              </a:lnSpc>
              <a:spcBef>
                <a:spcPts val="600"/>
              </a:spcBef>
              <a:buSzPct val="65000"/>
              <a:buFontTx/>
              <a:buBlip>
                <a:blip r:embed="rId2"/>
              </a:buBlip>
              <a:defRPr>
                <a:solidFill>
                  <a:schemeClr val="tx1"/>
                </a:solidFill>
              </a:defRPr>
            </a:lvl3pPr>
            <a:lvl4pPr marL="1600200" indent="-228600">
              <a:lnSpc>
                <a:spcPct val="100000"/>
              </a:lnSpc>
              <a:spcBef>
                <a:spcPts val="600"/>
              </a:spcBef>
              <a:buSzPct val="65000"/>
              <a:buFontTx/>
              <a:buBlip>
                <a:blip r:embed="rId2"/>
              </a:buBlip>
              <a:defRPr>
                <a:solidFill>
                  <a:schemeClr val="tx1"/>
                </a:solidFill>
              </a:defRPr>
            </a:lvl4pPr>
            <a:lvl5pPr marL="2057400" indent="-228600">
              <a:lnSpc>
                <a:spcPct val="100000"/>
              </a:lnSpc>
              <a:spcBef>
                <a:spcPts val="600"/>
              </a:spcBef>
              <a:buSzPct val="65000"/>
              <a:buFontTx/>
              <a:buBlip>
                <a:blip r:embed="rId2"/>
              </a:buBlip>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76" name="Tekstvak 375"/>
          <p:cNvSpPr txBox="1"/>
          <p:nvPr userDrawn="1"/>
        </p:nvSpPr>
        <p:spPr>
          <a:xfrm>
            <a:off x="-92702" y="-621048"/>
            <a:ext cx="5773947" cy="646331"/>
          </a:xfrm>
          <a:prstGeom prst="rect">
            <a:avLst/>
          </a:prstGeom>
          <a:noFill/>
        </p:spPr>
        <p:txBody>
          <a:bodyPr wrap="square" rtlCol="0">
            <a:spAutoFit/>
          </a:bodyPr>
          <a:lstStyle/>
          <a:p>
            <a:pPr algn="l"/>
            <a:r>
              <a:rPr lang="nl-NL" sz="1800" b="1" dirty="0">
                <a:solidFill>
                  <a:schemeClr val="tx1"/>
                </a:solidFill>
              </a:rPr>
              <a:t>Titel / tekst 2 kolommen – blauw</a:t>
            </a:r>
          </a:p>
          <a:p>
            <a:pPr algn="l"/>
            <a:endParaRPr lang="nl-NL" sz="1800" b="1" dirty="0">
              <a:solidFill>
                <a:schemeClr val="tx1"/>
              </a:solidFill>
            </a:endParaRPr>
          </a:p>
        </p:txBody>
      </p:sp>
      <p:pic>
        <p:nvPicPr>
          <p:cNvPr id="101" name="Afbeelding 100"/>
          <p:cNvPicPr>
            <a:picLocks noChangeAspect="1"/>
          </p:cNvPicPr>
          <p:nvPr userDrawn="1"/>
        </p:nvPicPr>
        <p:blipFill>
          <a:blip r:embed="rId3"/>
          <a:stretch>
            <a:fillRect/>
          </a:stretch>
        </p:blipFill>
        <p:spPr>
          <a:xfrm>
            <a:off x="10083041" y="5533292"/>
            <a:ext cx="1691481" cy="925255"/>
          </a:xfrm>
          <a:prstGeom prst="rect">
            <a:avLst/>
          </a:prstGeom>
        </p:spPr>
      </p:pic>
      <p:grpSp>
        <p:nvGrpSpPr>
          <p:cNvPr id="3" name="Groeperen 2"/>
          <p:cNvGrpSpPr/>
          <p:nvPr userDrawn="1"/>
        </p:nvGrpSpPr>
        <p:grpSpPr>
          <a:xfrm>
            <a:off x="84110" y="91415"/>
            <a:ext cx="753157" cy="6657728"/>
            <a:chOff x="84110" y="91415"/>
            <a:chExt cx="753157" cy="6657728"/>
          </a:xfrm>
        </p:grpSpPr>
        <p:sp>
          <p:nvSpPr>
            <p:cNvPr id="960" name="Freeform: Shape 513"/>
            <p:cNvSpPr/>
            <p:nvPr/>
          </p:nvSpPr>
          <p:spPr>
            <a:xfrm>
              <a:off x="97090" y="2423496"/>
              <a:ext cx="149088" cy="109799"/>
            </a:xfrm>
            <a:custGeom>
              <a:avLst/>
              <a:gdLst/>
              <a:ahLst/>
              <a:cxnLst>
                <a:cxn ang="3cd4">
                  <a:pos x="hc" y="t"/>
                </a:cxn>
                <a:cxn ang="cd2">
                  <a:pos x="l" y="vc"/>
                </a:cxn>
                <a:cxn ang="cd4">
                  <a:pos x="hc" y="b"/>
                </a:cxn>
                <a:cxn ang="0">
                  <a:pos x="r" y="vc"/>
                </a:cxn>
              </a:cxnLst>
              <a:rect l="l" t="t" r="r" b="b"/>
              <a:pathLst>
                <a:path w="426" h="314">
                  <a:moveTo>
                    <a:pt x="371" y="296"/>
                  </a:moveTo>
                  <a:cubicBezTo>
                    <a:pt x="371" y="278"/>
                    <a:pt x="371" y="259"/>
                    <a:pt x="389" y="222"/>
                  </a:cubicBezTo>
                  <a:cubicBezTo>
                    <a:pt x="389" y="185"/>
                    <a:pt x="407" y="130"/>
                    <a:pt x="407" y="74"/>
                  </a:cubicBezTo>
                  <a:cubicBezTo>
                    <a:pt x="407" y="74"/>
                    <a:pt x="407" y="55"/>
                    <a:pt x="407" y="37"/>
                  </a:cubicBezTo>
                  <a:cubicBezTo>
                    <a:pt x="426" y="37"/>
                    <a:pt x="426" y="18"/>
                    <a:pt x="426" y="18"/>
                  </a:cubicBezTo>
                  <a:cubicBezTo>
                    <a:pt x="426" y="0"/>
                    <a:pt x="407" y="0"/>
                    <a:pt x="389" y="0"/>
                  </a:cubicBezTo>
                  <a:cubicBezTo>
                    <a:pt x="297" y="0"/>
                    <a:pt x="222" y="18"/>
                    <a:pt x="130" y="55"/>
                  </a:cubicBezTo>
                  <a:cubicBezTo>
                    <a:pt x="93" y="55"/>
                    <a:pt x="56" y="74"/>
                    <a:pt x="0" y="92"/>
                  </a:cubicBezTo>
                  <a:cubicBezTo>
                    <a:pt x="93" y="148"/>
                    <a:pt x="185" y="204"/>
                    <a:pt x="278" y="278"/>
                  </a:cubicBezTo>
                  <a:cubicBezTo>
                    <a:pt x="297" y="278"/>
                    <a:pt x="315" y="296"/>
                    <a:pt x="333" y="314"/>
                  </a:cubicBezTo>
                  <a:lnTo>
                    <a:pt x="352" y="314"/>
                  </a:lnTo>
                  <a:cubicBezTo>
                    <a:pt x="371" y="314"/>
                    <a:pt x="371" y="314"/>
                    <a:pt x="371" y="296"/>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61" name="Freeform: Shape 514"/>
            <p:cNvSpPr/>
            <p:nvPr/>
          </p:nvSpPr>
          <p:spPr>
            <a:xfrm>
              <a:off x="84110" y="2037272"/>
              <a:ext cx="149088" cy="119621"/>
            </a:xfrm>
            <a:custGeom>
              <a:avLst/>
              <a:gdLst/>
              <a:ahLst/>
              <a:cxnLst>
                <a:cxn ang="3cd4">
                  <a:pos x="hc" y="t"/>
                </a:cxn>
                <a:cxn ang="cd2">
                  <a:pos x="l" y="vc"/>
                </a:cxn>
                <a:cxn ang="cd4">
                  <a:pos x="hc" y="b"/>
                </a:cxn>
                <a:cxn ang="0">
                  <a:pos x="r" y="vc"/>
                </a:cxn>
              </a:cxnLst>
              <a:rect l="l" t="t" r="r" b="b"/>
              <a:pathLst>
                <a:path w="426" h="342">
                  <a:moveTo>
                    <a:pt x="19" y="156"/>
                  </a:moveTo>
                  <a:cubicBezTo>
                    <a:pt x="0" y="156"/>
                    <a:pt x="0" y="156"/>
                    <a:pt x="0" y="156"/>
                  </a:cubicBezTo>
                  <a:lnTo>
                    <a:pt x="0" y="175"/>
                  </a:lnTo>
                  <a:lnTo>
                    <a:pt x="19" y="175"/>
                  </a:lnTo>
                  <a:cubicBezTo>
                    <a:pt x="111" y="212"/>
                    <a:pt x="222" y="249"/>
                    <a:pt x="315" y="304"/>
                  </a:cubicBezTo>
                  <a:cubicBezTo>
                    <a:pt x="352" y="304"/>
                    <a:pt x="370" y="323"/>
                    <a:pt x="389" y="323"/>
                  </a:cubicBezTo>
                  <a:cubicBezTo>
                    <a:pt x="389" y="342"/>
                    <a:pt x="408" y="342"/>
                    <a:pt x="408" y="342"/>
                  </a:cubicBezTo>
                  <a:cubicBezTo>
                    <a:pt x="426" y="342"/>
                    <a:pt x="426" y="323"/>
                    <a:pt x="426" y="323"/>
                  </a:cubicBezTo>
                  <a:cubicBezTo>
                    <a:pt x="408" y="286"/>
                    <a:pt x="426" y="268"/>
                    <a:pt x="426" y="230"/>
                  </a:cubicBezTo>
                  <a:cubicBezTo>
                    <a:pt x="426" y="194"/>
                    <a:pt x="426" y="138"/>
                    <a:pt x="426" y="82"/>
                  </a:cubicBezTo>
                  <a:cubicBezTo>
                    <a:pt x="426" y="64"/>
                    <a:pt x="426" y="45"/>
                    <a:pt x="426" y="45"/>
                  </a:cubicBezTo>
                  <a:cubicBezTo>
                    <a:pt x="426" y="27"/>
                    <a:pt x="426" y="27"/>
                    <a:pt x="426" y="8"/>
                  </a:cubicBezTo>
                  <a:cubicBezTo>
                    <a:pt x="426" y="-10"/>
                    <a:pt x="408" y="8"/>
                    <a:pt x="389" y="8"/>
                  </a:cubicBezTo>
                  <a:cubicBezTo>
                    <a:pt x="296" y="27"/>
                    <a:pt x="222" y="64"/>
                    <a:pt x="130" y="101"/>
                  </a:cubicBezTo>
                  <a:cubicBezTo>
                    <a:pt x="93" y="119"/>
                    <a:pt x="56" y="138"/>
                    <a:pt x="19" y="156"/>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62" name="Freeform: Shape 515"/>
            <p:cNvSpPr/>
            <p:nvPr/>
          </p:nvSpPr>
          <p:spPr>
            <a:xfrm>
              <a:off x="136028" y="1657011"/>
              <a:ext cx="64897" cy="84191"/>
            </a:xfrm>
            <a:custGeom>
              <a:avLst/>
              <a:gdLst/>
              <a:ahLst/>
              <a:cxnLst>
                <a:cxn ang="3cd4">
                  <a:pos x="hc" y="t"/>
                </a:cxn>
                <a:cxn ang="cd2">
                  <a:pos x="l" y="vc"/>
                </a:cxn>
                <a:cxn ang="cd4">
                  <a:pos x="hc" y="b"/>
                </a:cxn>
                <a:cxn ang="0">
                  <a:pos x="r" y="vc"/>
                </a:cxn>
              </a:cxnLst>
              <a:rect l="l" t="t" r="r" b="b"/>
              <a:pathLst>
                <a:path w="186" h="241">
                  <a:moveTo>
                    <a:pt x="167" y="18"/>
                  </a:moveTo>
                  <a:cubicBezTo>
                    <a:pt x="148" y="18"/>
                    <a:pt x="148" y="18"/>
                    <a:pt x="130" y="18"/>
                  </a:cubicBezTo>
                  <a:cubicBezTo>
                    <a:pt x="93" y="18"/>
                    <a:pt x="74" y="18"/>
                    <a:pt x="37" y="18"/>
                  </a:cubicBezTo>
                  <a:cubicBezTo>
                    <a:pt x="37" y="0"/>
                    <a:pt x="19" y="0"/>
                    <a:pt x="19" y="0"/>
                  </a:cubicBezTo>
                  <a:lnTo>
                    <a:pt x="0" y="0"/>
                  </a:lnTo>
                  <a:lnTo>
                    <a:pt x="0" y="18"/>
                  </a:lnTo>
                  <a:cubicBezTo>
                    <a:pt x="0" y="74"/>
                    <a:pt x="19" y="129"/>
                    <a:pt x="37" y="166"/>
                  </a:cubicBezTo>
                  <a:cubicBezTo>
                    <a:pt x="37" y="185"/>
                    <a:pt x="56" y="222"/>
                    <a:pt x="56" y="241"/>
                  </a:cubicBezTo>
                  <a:cubicBezTo>
                    <a:pt x="93" y="185"/>
                    <a:pt x="130" y="129"/>
                    <a:pt x="148" y="74"/>
                  </a:cubicBezTo>
                  <a:cubicBezTo>
                    <a:pt x="167" y="74"/>
                    <a:pt x="167" y="55"/>
                    <a:pt x="167" y="37"/>
                  </a:cubicBezTo>
                  <a:lnTo>
                    <a:pt x="186" y="37"/>
                  </a:lnTo>
                  <a:cubicBezTo>
                    <a:pt x="167" y="18"/>
                    <a:pt x="167" y="18"/>
                    <a:pt x="167" y="18"/>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63" name="Freeform: Shape 516"/>
            <p:cNvSpPr/>
            <p:nvPr/>
          </p:nvSpPr>
          <p:spPr>
            <a:xfrm>
              <a:off x="103754" y="1247634"/>
              <a:ext cx="116464" cy="142423"/>
            </a:xfrm>
            <a:custGeom>
              <a:avLst/>
              <a:gdLst/>
              <a:ahLst/>
              <a:cxnLst>
                <a:cxn ang="3cd4">
                  <a:pos x="hc" y="t"/>
                </a:cxn>
                <a:cxn ang="cd2">
                  <a:pos x="l" y="vc"/>
                </a:cxn>
                <a:cxn ang="cd4">
                  <a:pos x="hc" y="b"/>
                </a:cxn>
                <a:cxn ang="0">
                  <a:pos x="r" y="vc"/>
                </a:cxn>
              </a:cxnLst>
              <a:rect l="l" t="t" r="r" b="b"/>
              <a:pathLst>
                <a:path w="333" h="407">
                  <a:moveTo>
                    <a:pt x="240" y="130"/>
                  </a:moveTo>
                  <a:cubicBezTo>
                    <a:pt x="222" y="74"/>
                    <a:pt x="203" y="37"/>
                    <a:pt x="185" y="0"/>
                  </a:cubicBezTo>
                  <a:cubicBezTo>
                    <a:pt x="166" y="0"/>
                    <a:pt x="166" y="0"/>
                    <a:pt x="166" y="0"/>
                  </a:cubicBezTo>
                  <a:cubicBezTo>
                    <a:pt x="129" y="93"/>
                    <a:pt x="74" y="204"/>
                    <a:pt x="37" y="315"/>
                  </a:cubicBezTo>
                  <a:cubicBezTo>
                    <a:pt x="18" y="333"/>
                    <a:pt x="18" y="352"/>
                    <a:pt x="0" y="371"/>
                  </a:cubicBezTo>
                  <a:cubicBezTo>
                    <a:pt x="0" y="371"/>
                    <a:pt x="0" y="389"/>
                    <a:pt x="0" y="407"/>
                  </a:cubicBezTo>
                  <a:lnTo>
                    <a:pt x="18" y="407"/>
                  </a:lnTo>
                  <a:cubicBezTo>
                    <a:pt x="37" y="407"/>
                    <a:pt x="74" y="407"/>
                    <a:pt x="92" y="407"/>
                  </a:cubicBezTo>
                  <a:cubicBezTo>
                    <a:pt x="148" y="407"/>
                    <a:pt x="203" y="407"/>
                    <a:pt x="259" y="407"/>
                  </a:cubicBezTo>
                  <a:cubicBezTo>
                    <a:pt x="259" y="407"/>
                    <a:pt x="278" y="407"/>
                    <a:pt x="296" y="407"/>
                  </a:cubicBezTo>
                  <a:lnTo>
                    <a:pt x="314" y="407"/>
                  </a:lnTo>
                  <a:cubicBezTo>
                    <a:pt x="333" y="407"/>
                    <a:pt x="333" y="389"/>
                    <a:pt x="333" y="389"/>
                  </a:cubicBezTo>
                  <a:cubicBezTo>
                    <a:pt x="314" y="296"/>
                    <a:pt x="278" y="204"/>
                    <a:pt x="240" y="13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64" name="Freeform: Shape 517"/>
            <p:cNvSpPr/>
            <p:nvPr/>
          </p:nvSpPr>
          <p:spPr>
            <a:xfrm>
              <a:off x="116734" y="870880"/>
              <a:ext cx="96819" cy="123129"/>
            </a:xfrm>
            <a:custGeom>
              <a:avLst/>
              <a:gdLst/>
              <a:ahLst/>
              <a:cxnLst>
                <a:cxn ang="3cd4">
                  <a:pos x="hc" y="t"/>
                </a:cxn>
                <a:cxn ang="cd2">
                  <a:pos x="l" y="vc"/>
                </a:cxn>
                <a:cxn ang="cd4">
                  <a:pos x="hc" y="b"/>
                </a:cxn>
                <a:cxn ang="0">
                  <a:pos x="r" y="vc"/>
                </a:cxn>
              </a:cxnLst>
              <a:rect l="l" t="t" r="r" b="b"/>
              <a:pathLst>
                <a:path w="277" h="352">
                  <a:moveTo>
                    <a:pt x="111" y="352"/>
                  </a:moveTo>
                  <a:cubicBezTo>
                    <a:pt x="148" y="278"/>
                    <a:pt x="203" y="185"/>
                    <a:pt x="241" y="111"/>
                  </a:cubicBezTo>
                  <a:cubicBezTo>
                    <a:pt x="241" y="93"/>
                    <a:pt x="259" y="74"/>
                    <a:pt x="259" y="56"/>
                  </a:cubicBezTo>
                  <a:cubicBezTo>
                    <a:pt x="277" y="56"/>
                    <a:pt x="277" y="37"/>
                    <a:pt x="277" y="37"/>
                  </a:cubicBezTo>
                  <a:cubicBezTo>
                    <a:pt x="277" y="19"/>
                    <a:pt x="259" y="19"/>
                    <a:pt x="259" y="19"/>
                  </a:cubicBezTo>
                  <a:cubicBezTo>
                    <a:pt x="241" y="37"/>
                    <a:pt x="222" y="19"/>
                    <a:pt x="203" y="19"/>
                  </a:cubicBezTo>
                  <a:cubicBezTo>
                    <a:pt x="148" y="19"/>
                    <a:pt x="111" y="19"/>
                    <a:pt x="74" y="0"/>
                  </a:cubicBezTo>
                  <a:cubicBezTo>
                    <a:pt x="55" y="0"/>
                    <a:pt x="37" y="0"/>
                    <a:pt x="37" y="0"/>
                  </a:cubicBezTo>
                  <a:cubicBezTo>
                    <a:pt x="18" y="0"/>
                    <a:pt x="18" y="0"/>
                    <a:pt x="18" y="0"/>
                  </a:cubicBezTo>
                  <a:cubicBezTo>
                    <a:pt x="0" y="0"/>
                    <a:pt x="0" y="19"/>
                    <a:pt x="0" y="37"/>
                  </a:cubicBezTo>
                  <a:cubicBezTo>
                    <a:pt x="18" y="111"/>
                    <a:pt x="37" y="185"/>
                    <a:pt x="74" y="241"/>
                  </a:cubicBezTo>
                  <a:cubicBezTo>
                    <a:pt x="74" y="278"/>
                    <a:pt x="92" y="315"/>
                    <a:pt x="111" y="352"/>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65" name="Freeform: Shape 518"/>
            <p:cNvSpPr/>
            <p:nvPr/>
          </p:nvSpPr>
          <p:spPr>
            <a:xfrm>
              <a:off x="110070" y="455189"/>
              <a:ext cx="129443" cy="168381"/>
            </a:xfrm>
            <a:custGeom>
              <a:avLst/>
              <a:gdLst/>
              <a:ahLst/>
              <a:cxnLst>
                <a:cxn ang="3cd4">
                  <a:pos x="hc" y="t"/>
                </a:cxn>
                <a:cxn ang="cd2">
                  <a:pos x="l" y="vc"/>
                </a:cxn>
                <a:cxn ang="cd4">
                  <a:pos x="hc" y="b"/>
                </a:cxn>
                <a:cxn ang="0">
                  <a:pos x="r" y="vc"/>
                </a:cxn>
              </a:cxnLst>
              <a:rect l="l" t="t" r="r" b="b"/>
              <a:pathLst>
                <a:path w="370" h="481">
                  <a:moveTo>
                    <a:pt x="19" y="407"/>
                  </a:moveTo>
                  <a:cubicBezTo>
                    <a:pt x="56" y="407"/>
                    <a:pt x="74" y="407"/>
                    <a:pt x="111" y="426"/>
                  </a:cubicBezTo>
                  <a:cubicBezTo>
                    <a:pt x="167" y="444"/>
                    <a:pt x="222" y="444"/>
                    <a:pt x="278" y="463"/>
                  </a:cubicBezTo>
                  <a:cubicBezTo>
                    <a:pt x="296" y="463"/>
                    <a:pt x="296" y="463"/>
                    <a:pt x="315" y="463"/>
                  </a:cubicBezTo>
                  <a:cubicBezTo>
                    <a:pt x="334" y="463"/>
                    <a:pt x="334" y="481"/>
                    <a:pt x="352" y="481"/>
                  </a:cubicBezTo>
                  <a:cubicBezTo>
                    <a:pt x="370" y="463"/>
                    <a:pt x="370" y="463"/>
                    <a:pt x="370" y="444"/>
                  </a:cubicBezTo>
                  <a:cubicBezTo>
                    <a:pt x="370" y="333"/>
                    <a:pt x="352" y="241"/>
                    <a:pt x="315" y="148"/>
                  </a:cubicBezTo>
                  <a:cubicBezTo>
                    <a:pt x="296" y="93"/>
                    <a:pt x="296" y="37"/>
                    <a:pt x="278" y="0"/>
                  </a:cubicBezTo>
                  <a:cubicBezTo>
                    <a:pt x="204" y="93"/>
                    <a:pt x="130" y="204"/>
                    <a:pt x="56" y="296"/>
                  </a:cubicBezTo>
                  <a:cubicBezTo>
                    <a:pt x="37" y="315"/>
                    <a:pt x="37" y="333"/>
                    <a:pt x="19" y="370"/>
                  </a:cubicBezTo>
                  <a:lnTo>
                    <a:pt x="0" y="389"/>
                  </a:lnTo>
                  <a:cubicBezTo>
                    <a:pt x="0" y="407"/>
                    <a:pt x="19" y="407"/>
                    <a:pt x="19" y="407"/>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66" name="Freeform: Shape 519"/>
            <p:cNvSpPr/>
            <p:nvPr/>
          </p:nvSpPr>
          <p:spPr>
            <a:xfrm>
              <a:off x="129713" y="91415"/>
              <a:ext cx="83840" cy="116464"/>
            </a:xfrm>
            <a:custGeom>
              <a:avLst/>
              <a:gdLst/>
              <a:ahLst/>
              <a:cxnLst>
                <a:cxn ang="3cd4">
                  <a:pos x="hc" y="t"/>
                </a:cxn>
                <a:cxn ang="cd2">
                  <a:pos x="l" y="vc"/>
                </a:cxn>
                <a:cxn ang="cd4">
                  <a:pos x="hc" y="b"/>
                </a:cxn>
                <a:cxn ang="0">
                  <a:pos x="r" y="vc"/>
                </a:cxn>
              </a:cxnLst>
              <a:rect l="l" t="t" r="r" b="b"/>
              <a:pathLst>
                <a:path w="240" h="333">
                  <a:moveTo>
                    <a:pt x="18" y="222"/>
                  </a:moveTo>
                  <a:cubicBezTo>
                    <a:pt x="37" y="259"/>
                    <a:pt x="37" y="296"/>
                    <a:pt x="55" y="333"/>
                  </a:cubicBezTo>
                  <a:cubicBezTo>
                    <a:pt x="111" y="259"/>
                    <a:pt x="148" y="185"/>
                    <a:pt x="204" y="111"/>
                  </a:cubicBezTo>
                  <a:cubicBezTo>
                    <a:pt x="222" y="111"/>
                    <a:pt x="222" y="93"/>
                    <a:pt x="240" y="74"/>
                  </a:cubicBezTo>
                  <a:lnTo>
                    <a:pt x="240" y="55"/>
                  </a:lnTo>
                  <a:cubicBezTo>
                    <a:pt x="222" y="55"/>
                    <a:pt x="204" y="37"/>
                    <a:pt x="166" y="37"/>
                  </a:cubicBezTo>
                  <a:cubicBezTo>
                    <a:pt x="129" y="19"/>
                    <a:pt x="92" y="19"/>
                    <a:pt x="55" y="0"/>
                  </a:cubicBezTo>
                  <a:cubicBezTo>
                    <a:pt x="37" y="0"/>
                    <a:pt x="37" y="0"/>
                    <a:pt x="18" y="0"/>
                  </a:cubicBezTo>
                  <a:lnTo>
                    <a:pt x="0" y="0"/>
                  </a:lnTo>
                  <a:lnTo>
                    <a:pt x="0" y="19"/>
                  </a:lnTo>
                  <a:cubicBezTo>
                    <a:pt x="0" y="93"/>
                    <a:pt x="0" y="167"/>
                    <a:pt x="18" y="222"/>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67" name="Freeform: Shape 520"/>
            <p:cNvSpPr/>
            <p:nvPr/>
          </p:nvSpPr>
          <p:spPr>
            <a:xfrm>
              <a:off x="434905" y="2436476"/>
              <a:ext cx="64546" cy="84191"/>
            </a:xfrm>
            <a:custGeom>
              <a:avLst/>
              <a:gdLst/>
              <a:ahLst/>
              <a:cxnLst>
                <a:cxn ang="3cd4">
                  <a:pos x="hc" y="t"/>
                </a:cxn>
                <a:cxn ang="cd2">
                  <a:pos x="l" y="vc"/>
                </a:cxn>
                <a:cxn ang="cd4">
                  <a:pos x="hc" y="b"/>
                </a:cxn>
                <a:cxn ang="0">
                  <a:pos x="r" y="vc"/>
                </a:cxn>
              </a:cxnLst>
              <a:rect l="l" t="t" r="r" b="b"/>
              <a:pathLst>
                <a:path w="185" h="241">
                  <a:moveTo>
                    <a:pt x="19" y="222"/>
                  </a:moveTo>
                  <a:cubicBezTo>
                    <a:pt x="19" y="222"/>
                    <a:pt x="37" y="222"/>
                    <a:pt x="56" y="222"/>
                  </a:cubicBezTo>
                  <a:cubicBezTo>
                    <a:pt x="93" y="222"/>
                    <a:pt x="111" y="241"/>
                    <a:pt x="148" y="241"/>
                  </a:cubicBezTo>
                  <a:lnTo>
                    <a:pt x="167" y="241"/>
                  </a:lnTo>
                  <a:lnTo>
                    <a:pt x="185" y="241"/>
                  </a:lnTo>
                  <a:lnTo>
                    <a:pt x="185" y="222"/>
                  </a:lnTo>
                  <a:cubicBezTo>
                    <a:pt x="185" y="167"/>
                    <a:pt x="167" y="111"/>
                    <a:pt x="148" y="74"/>
                  </a:cubicBezTo>
                  <a:cubicBezTo>
                    <a:pt x="130" y="55"/>
                    <a:pt x="130" y="18"/>
                    <a:pt x="130" y="0"/>
                  </a:cubicBezTo>
                  <a:lnTo>
                    <a:pt x="111" y="0"/>
                  </a:lnTo>
                  <a:cubicBezTo>
                    <a:pt x="93" y="55"/>
                    <a:pt x="56" y="111"/>
                    <a:pt x="19" y="167"/>
                  </a:cubicBezTo>
                  <a:cubicBezTo>
                    <a:pt x="19" y="167"/>
                    <a:pt x="19" y="185"/>
                    <a:pt x="0" y="203"/>
                  </a:cubicBezTo>
                  <a:lnTo>
                    <a:pt x="0" y="222"/>
                  </a:ln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68" name="Freeform: Shape 521"/>
            <p:cNvSpPr/>
            <p:nvPr/>
          </p:nvSpPr>
          <p:spPr>
            <a:xfrm>
              <a:off x="418769" y="2027099"/>
              <a:ext cx="93311" cy="123129"/>
            </a:xfrm>
            <a:custGeom>
              <a:avLst/>
              <a:gdLst/>
              <a:ahLst/>
              <a:cxnLst>
                <a:cxn ang="3cd4">
                  <a:pos x="hc" y="t"/>
                </a:cxn>
                <a:cxn ang="cd2">
                  <a:pos x="l" y="vc"/>
                </a:cxn>
                <a:cxn ang="cd4">
                  <a:pos x="hc" y="b"/>
                </a:cxn>
                <a:cxn ang="0">
                  <a:pos x="r" y="vc"/>
                </a:cxn>
              </a:cxnLst>
              <a:rect l="l" t="t" r="r" b="b"/>
              <a:pathLst>
                <a:path w="267" h="352">
                  <a:moveTo>
                    <a:pt x="8" y="333"/>
                  </a:moveTo>
                  <a:cubicBezTo>
                    <a:pt x="27" y="315"/>
                    <a:pt x="64" y="333"/>
                    <a:pt x="82" y="333"/>
                  </a:cubicBezTo>
                  <a:cubicBezTo>
                    <a:pt x="119" y="333"/>
                    <a:pt x="156" y="352"/>
                    <a:pt x="212" y="352"/>
                  </a:cubicBezTo>
                  <a:cubicBezTo>
                    <a:pt x="212" y="352"/>
                    <a:pt x="230" y="352"/>
                    <a:pt x="249" y="352"/>
                  </a:cubicBezTo>
                  <a:lnTo>
                    <a:pt x="267" y="352"/>
                  </a:lnTo>
                  <a:cubicBezTo>
                    <a:pt x="267" y="352"/>
                    <a:pt x="267" y="333"/>
                    <a:pt x="267" y="315"/>
                  </a:cubicBezTo>
                  <a:cubicBezTo>
                    <a:pt x="267" y="241"/>
                    <a:pt x="249" y="185"/>
                    <a:pt x="212" y="111"/>
                  </a:cubicBezTo>
                  <a:cubicBezTo>
                    <a:pt x="193" y="74"/>
                    <a:pt x="175" y="37"/>
                    <a:pt x="175" y="0"/>
                  </a:cubicBezTo>
                  <a:lnTo>
                    <a:pt x="156" y="0"/>
                  </a:lnTo>
                  <a:cubicBezTo>
                    <a:pt x="119" y="93"/>
                    <a:pt x="82" y="167"/>
                    <a:pt x="27" y="241"/>
                  </a:cubicBezTo>
                  <a:cubicBezTo>
                    <a:pt x="27" y="259"/>
                    <a:pt x="8" y="278"/>
                    <a:pt x="8" y="297"/>
                  </a:cubicBezTo>
                  <a:cubicBezTo>
                    <a:pt x="8" y="297"/>
                    <a:pt x="-11" y="315"/>
                    <a:pt x="8" y="315"/>
                  </a:cubicBezTo>
                  <a:cubicBezTo>
                    <a:pt x="8" y="333"/>
                    <a:pt x="8" y="333"/>
                    <a:pt x="8" y="33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69" name="Freeform: Shape 522"/>
            <p:cNvSpPr/>
            <p:nvPr/>
          </p:nvSpPr>
          <p:spPr>
            <a:xfrm>
              <a:off x="408947" y="1624387"/>
              <a:ext cx="123129" cy="155402"/>
            </a:xfrm>
            <a:custGeom>
              <a:avLst/>
              <a:gdLst/>
              <a:ahLst/>
              <a:cxnLst>
                <a:cxn ang="3cd4">
                  <a:pos x="hc" y="t"/>
                </a:cxn>
                <a:cxn ang="cd2">
                  <a:pos x="l" y="vc"/>
                </a:cxn>
                <a:cxn ang="cd4">
                  <a:pos x="hc" y="b"/>
                </a:cxn>
                <a:cxn ang="0">
                  <a:pos x="r" y="vc"/>
                </a:cxn>
              </a:cxnLst>
              <a:rect l="l" t="t" r="r" b="b"/>
              <a:pathLst>
                <a:path w="352" h="444">
                  <a:moveTo>
                    <a:pt x="333" y="37"/>
                  </a:moveTo>
                  <a:cubicBezTo>
                    <a:pt x="296" y="37"/>
                    <a:pt x="278" y="37"/>
                    <a:pt x="241" y="37"/>
                  </a:cubicBezTo>
                  <a:cubicBezTo>
                    <a:pt x="185" y="19"/>
                    <a:pt x="130" y="19"/>
                    <a:pt x="74" y="0"/>
                  </a:cubicBezTo>
                  <a:cubicBezTo>
                    <a:pt x="74" y="0"/>
                    <a:pt x="56" y="0"/>
                    <a:pt x="37" y="0"/>
                  </a:cubicBezTo>
                  <a:lnTo>
                    <a:pt x="18" y="0"/>
                  </a:lnTo>
                  <a:cubicBezTo>
                    <a:pt x="0" y="0"/>
                    <a:pt x="0" y="19"/>
                    <a:pt x="0" y="37"/>
                  </a:cubicBezTo>
                  <a:cubicBezTo>
                    <a:pt x="18" y="130"/>
                    <a:pt x="37" y="222"/>
                    <a:pt x="56" y="296"/>
                  </a:cubicBezTo>
                  <a:cubicBezTo>
                    <a:pt x="74" y="352"/>
                    <a:pt x="93" y="389"/>
                    <a:pt x="111" y="444"/>
                  </a:cubicBezTo>
                  <a:cubicBezTo>
                    <a:pt x="167" y="334"/>
                    <a:pt x="241" y="241"/>
                    <a:pt x="296" y="148"/>
                  </a:cubicBezTo>
                  <a:cubicBezTo>
                    <a:pt x="315" y="111"/>
                    <a:pt x="315" y="93"/>
                    <a:pt x="333" y="74"/>
                  </a:cubicBezTo>
                  <a:lnTo>
                    <a:pt x="352" y="56"/>
                  </a:lnTo>
                  <a:cubicBezTo>
                    <a:pt x="333" y="37"/>
                    <a:pt x="333" y="37"/>
                    <a:pt x="333" y="37"/>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70" name="Freeform: Shape 523"/>
            <p:cNvSpPr/>
            <p:nvPr/>
          </p:nvSpPr>
          <p:spPr>
            <a:xfrm>
              <a:off x="418769" y="1247634"/>
              <a:ext cx="99976" cy="129794"/>
            </a:xfrm>
            <a:custGeom>
              <a:avLst/>
              <a:gdLst/>
              <a:ahLst/>
              <a:cxnLst>
                <a:cxn ang="3cd4">
                  <a:pos x="hc" y="t"/>
                </a:cxn>
                <a:cxn ang="cd2">
                  <a:pos x="l" y="vc"/>
                </a:cxn>
                <a:cxn ang="cd4">
                  <a:pos x="hc" y="b"/>
                </a:cxn>
                <a:cxn ang="0">
                  <a:pos x="r" y="vc"/>
                </a:cxn>
              </a:cxnLst>
              <a:rect l="l" t="t" r="r" b="b"/>
              <a:pathLst>
                <a:path w="286" h="371">
                  <a:moveTo>
                    <a:pt x="8" y="19"/>
                  </a:moveTo>
                  <a:cubicBezTo>
                    <a:pt x="8" y="111"/>
                    <a:pt x="27" y="185"/>
                    <a:pt x="45" y="259"/>
                  </a:cubicBezTo>
                  <a:cubicBezTo>
                    <a:pt x="64" y="296"/>
                    <a:pt x="82" y="333"/>
                    <a:pt x="82" y="371"/>
                  </a:cubicBezTo>
                  <a:lnTo>
                    <a:pt x="101" y="371"/>
                  </a:lnTo>
                  <a:cubicBezTo>
                    <a:pt x="138" y="296"/>
                    <a:pt x="193" y="204"/>
                    <a:pt x="249" y="111"/>
                  </a:cubicBezTo>
                  <a:cubicBezTo>
                    <a:pt x="267" y="111"/>
                    <a:pt x="267" y="93"/>
                    <a:pt x="286" y="74"/>
                  </a:cubicBezTo>
                  <a:cubicBezTo>
                    <a:pt x="286" y="56"/>
                    <a:pt x="286" y="56"/>
                    <a:pt x="286" y="37"/>
                  </a:cubicBezTo>
                  <a:lnTo>
                    <a:pt x="267" y="37"/>
                  </a:lnTo>
                  <a:cubicBezTo>
                    <a:pt x="249" y="37"/>
                    <a:pt x="230" y="37"/>
                    <a:pt x="212" y="19"/>
                  </a:cubicBezTo>
                  <a:cubicBezTo>
                    <a:pt x="156" y="19"/>
                    <a:pt x="119" y="0"/>
                    <a:pt x="64" y="0"/>
                  </a:cubicBezTo>
                  <a:cubicBezTo>
                    <a:pt x="64" y="0"/>
                    <a:pt x="45" y="0"/>
                    <a:pt x="27" y="0"/>
                  </a:cubicBezTo>
                  <a:lnTo>
                    <a:pt x="8" y="0"/>
                  </a:lnTo>
                  <a:cubicBezTo>
                    <a:pt x="-11" y="0"/>
                    <a:pt x="8" y="19"/>
                    <a:pt x="8" y="19"/>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71" name="Freeform: Shape 524"/>
            <p:cNvSpPr/>
            <p:nvPr/>
          </p:nvSpPr>
          <p:spPr>
            <a:xfrm>
              <a:off x="428591" y="892279"/>
              <a:ext cx="83840" cy="69107"/>
            </a:xfrm>
            <a:custGeom>
              <a:avLst/>
              <a:gdLst/>
              <a:ahLst/>
              <a:cxnLst>
                <a:cxn ang="3cd4">
                  <a:pos x="hc" y="t"/>
                </a:cxn>
                <a:cxn ang="cd2">
                  <a:pos x="l" y="vc"/>
                </a:cxn>
                <a:cxn ang="cd4">
                  <a:pos x="hc" y="b"/>
                </a:cxn>
                <a:cxn ang="0">
                  <a:pos x="r" y="vc"/>
                </a:cxn>
              </a:cxnLst>
              <a:rect l="l" t="t" r="r" b="b"/>
              <a:pathLst>
                <a:path w="240" h="198">
                  <a:moveTo>
                    <a:pt x="0" y="50"/>
                  </a:moveTo>
                  <a:lnTo>
                    <a:pt x="0" y="69"/>
                  </a:lnTo>
                  <a:cubicBezTo>
                    <a:pt x="55" y="106"/>
                    <a:pt x="111" y="124"/>
                    <a:pt x="166" y="161"/>
                  </a:cubicBezTo>
                  <a:cubicBezTo>
                    <a:pt x="166" y="180"/>
                    <a:pt x="185" y="180"/>
                    <a:pt x="203" y="180"/>
                  </a:cubicBezTo>
                  <a:cubicBezTo>
                    <a:pt x="203" y="198"/>
                    <a:pt x="203" y="198"/>
                    <a:pt x="203" y="198"/>
                  </a:cubicBezTo>
                  <a:cubicBezTo>
                    <a:pt x="222" y="198"/>
                    <a:pt x="222" y="198"/>
                    <a:pt x="222" y="180"/>
                  </a:cubicBezTo>
                  <a:cubicBezTo>
                    <a:pt x="222" y="161"/>
                    <a:pt x="222" y="161"/>
                    <a:pt x="222" y="143"/>
                  </a:cubicBezTo>
                  <a:cubicBezTo>
                    <a:pt x="222" y="106"/>
                    <a:pt x="240" y="87"/>
                    <a:pt x="240" y="50"/>
                  </a:cubicBezTo>
                  <a:lnTo>
                    <a:pt x="240" y="32"/>
                  </a:lnTo>
                  <a:cubicBezTo>
                    <a:pt x="240" y="13"/>
                    <a:pt x="240" y="13"/>
                    <a:pt x="240" y="13"/>
                  </a:cubicBezTo>
                  <a:cubicBezTo>
                    <a:pt x="240" y="-4"/>
                    <a:pt x="240" y="-4"/>
                    <a:pt x="222" y="13"/>
                  </a:cubicBezTo>
                  <a:cubicBezTo>
                    <a:pt x="166" y="13"/>
                    <a:pt x="129" y="13"/>
                    <a:pt x="74" y="32"/>
                  </a:cubicBezTo>
                  <a:cubicBezTo>
                    <a:pt x="55" y="50"/>
                    <a:pt x="18" y="50"/>
                    <a:pt x="0" y="5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72" name="Freeform: Shape 525"/>
            <p:cNvSpPr/>
            <p:nvPr/>
          </p:nvSpPr>
          <p:spPr>
            <a:xfrm>
              <a:off x="412455" y="461854"/>
              <a:ext cx="112956" cy="148737"/>
            </a:xfrm>
            <a:custGeom>
              <a:avLst/>
              <a:gdLst/>
              <a:ahLst/>
              <a:cxnLst>
                <a:cxn ang="3cd4">
                  <a:pos x="hc" y="t"/>
                </a:cxn>
                <a:cxn ang="cd2">
                  <a:pos x="l" y="vc"/>
                </a:cxn>
                <a:cxn ang="cd4">
                  <a:pos x="hc" y="b"/>
                </a:cxn>
                <a:cxn ang="0">
                  <a:pos x="r" y="vc"/>
                </a:cxn>
              </a:cxnLst>
              <a:rect l="l" t="t" r="r" b="b"/>
              <a:pathLst>
                <a:path w="323" h="425">
                  <a:moveTo>
                    <a:pt x="268" y="129"/>
                  </a:moveTo>
                  <a:cubicBezTo>
                    <a:pt x="249" y="92"/>
                    <a:pt x="231" y="36"/>
                    <a:pt x="231" y="0"/>
                  </a:cubicBezTo>
                  <a:lnTo>
                    <a:pt x="212" y="0"/>
                  </a:lnTo>
                  <a:cubicBezTo>
                    <a:pt x="157" y="92"/>
                    <a:pt x="101" y="185"/>
                    <a:pt x="46" y="296"/>
                  </a:cubicBezTo>
                  <a:cubicBezTo>
                    <a:pt x="27" y="314"/>
                    <a:pt x="27" y="333"/>
                    <a:pt x="8" y="351"/>
                  </a:cubicBezTo>
                  <a:cubicBezTo>
                    <a:pt x="8" y="351"/>
                    <a:pt x="-10" y="370"/>
                    <a:pt x="8" y="370"/>
                  </a:cubicBezTo>
                  <a:cubicBezTo>
                    <a:pt x="8" y="388"/>
                    <a:pt x="8" y="388"/>
                    <a:pt x="8" y="388"/>
                  </a:cubicBezTo>
                  <a:cubicBezTo>
                    <a:pt x="46" y="370"/>
                    <a:pt x="64" y="388"/>
                    <a:pt x="101" y="388"/>
                  </a:cubicBezTo>
                  <a:cubicBezTo>
                    <a:pt x="138" y="407"/>
                    <a:pt x="194" y="407"/>
                    <a:pt x="249" y="425"/>
                  </a:cubicBezTo>
                  <a:cubicBezTo>
                    <a:pt x="268" y="425"/>
                    <a:pt x="268" y="425"/>
                    <a:pt x="286" y="425"/>
                  </a:cubicBezTo>
                  <a:cubicBezTo>
                    <a:pt x="305" y="425"/>
                    <a:pt x="305" y="425"/>
                    <a:pt x="323" y="425"/>
                  </a:cubicBezTo>
                  <a:cubicBezTo>
                    <a:pt x="323" y="425"/>
                    <a:pt x="323" y="407"/>
                    <a:pt x="323" y="388"/>
                  </a:cubicBezTo>
                  <a:cubicBezTo>
                    <a:pt x="323" y="296"/>
                    <a:pt x="305" y="222"/>
                    <a:pt x="268" y="129"/>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73" name="Freeform: Shape 526"/>
            <p:cNvSpPr/>
            <p:nvPr/>
          </p:nvSpPr>
          <p:spPr>
            <a:xfrm>
              <a:off x="402632" y="98080"/>
              <a:ext cx="135758" cy="103484"/>
            </a:xfrm>
            <a:custGeom>
              <a:avLst/>
              <a:gdLst/>
              <a:ahLst/>
              <a:cxnLst>
                <a:cxn ang="3cd4">
                  <a:pos x="hc" y="t"/>
                </a:cxn>
                <a:cxn ang="cd2">
                  <a:pos x="l" y="vc"/>
                </a:cxn>
                <a:cxn ang="cd4">
                  <a:pos x="hc" y="b"/>
                </a:cxn>
                <a:cxn ang="0">
                  <a:pos x="r" y="vc"/>
                </a:cxn>
              </a:cxnLst>
              <a:rect l="l" t="t" r="r" b="b"/>
              <a:pathLst>
                <a:path w="388" h="296">
                  <a:moveTo>
                    <a:pt x="129" y="55"/>
                  </a:moveTo>
                  <a:cubicBezTo>
                    <a:pt x="92" y="55"/>
                    <a:pt x="55" y="74"/>
                    <a:pt x="18" y="74"/>
                  </a:cubicBezTo>
                  <a:cubicBezTo>
                    <a:pt x="0" y="74"/>
                    <a:pt x="0" y="92"/>
                    <a:pt x="0" y="92"/>
                  </a:cubicBezTo>
                  <a:cubicBezTo>
                    <a:pt x="92" y="148"/>
                    <a:pt x="166" y="203"/>
                    <a:pt x="259" y="240"/>
                  </a:cubicBezTo>
                  <a:cubicBezTo>
                    <a:pt x="277" y="259"/>
                    <a:pt x="296" y="277"/>
                    <a:pt x="314" y="277"/>
                  </a:cubicBezTo>
                  <a:lnTo>
                    <a:pt x="333" y="296"/>
                  </a:lnTo>
                  <a:lnTo>
                    <a:pt x="333" y="277"/>
                  </a:lnTo>
                  <a:cubicBezTo>
                    <a:pt x="333" y="259"/>
                    <a:pt x="351" y="222"/>
                    <a:pt x="351" y="203"/>
                  </a:cubicBezTo>
                  <a:cubicBezTo>
                    <a:pt x="351" y="166"/>
                    <a:pt x="370" y="110"/>
                    <a:pt x="370" y="74"/>
                  </a:cubicBezTo>
                  <a:cubicBezTo>
                    <a:pt x="370" y="55"/>
                    <a:pt x="370" y="55"/>
                    <a:pt x="388" y="36"/>
                  </a:cubicBezTo>
                  <a:lnTo>
                    <a:pt x="388" y="18"/>
                  </a:lnTo>
                  <a:cubicBezTo>
                    <a:pt x="388" y="0"/>
                    <a:pt x="370" y="0"/>
                    <a:pt x="351" y="0"/>
                  </a:cubicBezTo>
                  <a:cubicBezTo>
                    <a:pt x="277" y="0"/>
                    <a:pt x="203" y="18"/>
                    <a:pt x="129" y="55"/>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74" name="Freeform: Shape 527"/>
            <p:cNvSpPr/>
            <p:nvPr/>
          </p:nvSpPr>
          <p:spPr>
            <a:xfrm>
              <a:off x="711332" y="2397538"/>
              <a:ext cx="112605" cy="145229"/>
            </a:xfrm>
            <a:custGeom>
              <a:avLst/>
              <a:gdLst/>
              <a:ahLst/>
              <a:cxnLst>
                <a:cxn ang="3cd4">
                  <a:pos x="hc" y="t"/>
                </a:cxn>
                <a:cxn ang="cd2">
                  <a:pos x="l" y="vc"/>
                </a:cxn>
                <a:cxn ang="cd4">
                  <a:pos x="hc" y="b"/>
                </a:cxn>
                <a:cxn ang="0">
                  <a:pos x="r" y="vc"/>
                </a:cxn>
              </a:cxnLst>
              <a:rect l="l" t="t" r="r" b="b"/>
              <a:pathLst>
                <a:path w="322" h="415">
                  <a:moveTo>
                    <a:pt x="8" y="388"/>
                  </a:moveTo>
                  <a:cubicBezTo>
                    <a:pt x="44" y="388"/>
                    <a:pt x="63" y="388"/>
                    <a:pt x="100" y="388"/>
                  </a:cubicBezTo>
                  <a:cubicBezTo>
                    <a:pt x="137" y="407"/>
                    <a:pt x="192" y="407"/>
                    <a:pt x="248" y="407"/>
                  </a:cubicBezTo>
                  <a:cubicBezTo>
                    <a:pt x="267" y="407"/>
                    <a:pt x="267" y="407"/>
                    <a:pt x="285" y="407"/>
                  </a:cubicBezTo>
                  <a:cubicBezTo>
                    <a:pt x="304" y="407"/>
                    <a:pt x="304" y="426"/>
                    <a:pt x="322" y="407"/>
                  </a:cubicBezTo>
                  <a:lnTo>
                    <a:pt x="322" y="388"/>
                  </a:lnTo>
                  <a:cubicBezTo>
                    <a:pt x="304" y="296"/>
                    <a:pt x="285" y="204"/>
                    <a:pt x="248" y="129"/>
                  </a:cubicBezTo>
                  <a:cubicBezTo>
                    <a:pt x="230" y="92"/>
                    <a:pt x="230" y="37"/>
                    <a:pt x="211" y="0"/>
                  </a:cubicBezTo>
                  <a:cubicBezTo>
                    <a:pt x="192" y="0"/>
                    <a:pt x="192" y="0"/>
                    <a:pt x="192" y="0"/>
                  </a:cubicBezTo>
                  <a:cubicBezTo>
                    <a:pt x="156" y="92"/>
                    <a:pt x="100" y="185"/>
                    <a:pt x="44" y="296"/>
                  </a:cubicBezTo>
                  <a:cubicBezTo>
                    <a:pt x="26" y="314"/>
                    <a:pt x="26" y="333"/>
                    <a:pt x="8" y="352"/>
                  </a:cubicBezTo>
                  <a:cubicBezTo>
                    <a:pt x="8" y="352"/>
                    <a:pt x="-11" y="370"/>
                    <a:pt x="8" y="370"/>
                  </a:cubicBezTo>
                  <a:cubicBezTo>
                    <a:pt x="8" y="388"/>
                    <a:pt x="8" y="388"/>
                    <a:pt x="8" y="388"/>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75" name="Freeform: Shape 528"/>
            <p:cNvSpPr/>
            <p:nvPr/>
          </p:nvSpPr>
          <p:spPr>
            <a:xfrm>
              <a:off x="727117" y="2040078"/>
              <a:ext cx="77876" cy="97170"/>
            </a:xfrm>
            <a:custGeom>
              <a:avLst/>
              <a:gdLst/>
              <a:ahLst/>
              <a:cxnLst>
                <a:cxn ang="3cd4">
                  <a:pos x="hc" y="t"/>
                </a:cxn>
                <a:cxn ang="cd2">
                  <a:pos x="l" y="vc"/>
                </a:cxn>
                <a:cxn ang="cd4">
                  <a:pos x="hc" y="b"/>
                </a:cxn>
                <a:cxn ang="0">
                  <a:pos x="r" y="vc"/>
                </a:cxn>
              </a:cxnLst>
              <a:rect l="l" t="t" r="r" b="b"/>
              <a:pathLst>
                <a:path w="223" h="278">
                  <a:moveTo>
                    <a:pt x="56" y="186"/>
                  </a:moveTo>
                  <a:cubicBezTo>
                    <a:pt x="74" y="222"/>
                    <a:pt x="74" y="241"/>
                    <a:pt x="93" y="278"/>
                  </a:cubicBezTo>
                  <a:cubicBezTo>
                    <a:pt x="130" y="204"/>
                    <a:pt x="167" y="148"/>
                    <a:pt x="186" y="74"/>
                  </a:cubicBezTo>
                  <a:cubicBezTo>
                    <a:pt x="204" y="56"/>
                    <a:pt x="204" y="56"/>
                    <a:pt x="204" y="37"/>
                  </a:cubicBezTo>
                  <a:lnTo>
                    <a:pt x="223" y="19"/>
                  </a:lnTo>
                  <a:cubicBezTo>
                    <a:pt x="204" y="0"/>
                    <a:pt x="204" y="19"/>
                    <a:pt x="204" y="19"/>
                  </a:cubicBezTo>
                  <a:cubicBezTo>
                    <a:pt x="186" y="19"/>
                    <a:pt x="167" y="19"/>
                    <a:pt x="148" y="0"/>
                  </a:cubicBezTo>
                  <a:cubicBezTo>
                    <a:pt x="112" y="0"/>
                    <a:pt x="93" y="0"/>
                    <a:pt x="56" y="0"/>
                  </a:cubicBezTo>
                  <a:cubicBezTo>
                    <a:pt x="38" y="0"/>
                    <a:pt x="38" y="0"/>
                    <a:pt x="19" y="0"/>
                  </a:cubicBezTo>
                  <a:lnTo>
                    <a:pt x="0" y="0"/>
                  </a:lnTo>
                  <a:lnTo>
                    <a:pt x="0" y="19"/>
                  </a:lnTo>
                  <a:cubicBezTo>
                    <a:pt x="19" y="74"/>
                    <a:pt x="38" y="130"/>
                    <a:pt x="56" y="186"/>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76" name="Freeform: Shape 529"/>
            <p:cNvSpPr/>
            <p:nvPr/>
          </p:nvSpPr>
          <p:spPr>
            <a:xfrm>
              <a:off x="707824" y="1650346"/>
              <a:ext cx="129443" cy="97170"/>
            </a:xfrm>
            <a:custGeom>
              <a:avLst/>
              <a:gdLst/>
              <a:ahLst/>
              <a:cxnLst>
                <a:cxn ang="3cd4">
                  <a:pos x="hc" y="t"/>
                </a:cxn>
                <a:cxn ang="cd2">
                  <a:pos x="l" y="vc"/>
                </a:cxn>
                <a:cxn ang="cd4">
                  <a:pos x="hc" y="b"/>
                </a:cxn>
                <a:cxn ang="0">
                  <a:pos x="r" y="vc"/>
                </a:cxn>
              </a:cxnLst>
              <a:rect l="l" t="t" r="r" b="b"/>
              <a:pathLst>
                <a:path w="370" h="278">
                  <a:moveTo>
                    <a:pt x="333" y="0"/>
                  </a:moveTo>
                  <a:cubicBezTo>
                    <a:pt x="259" y="0"/>
                    <a:pt x="185" y="19"/>
                    <a:pt x="111" y="56"/>
                  </a:cubicBezTo>
                  <a:cubicBezTo>
                    <a:pt x="74" y="74"/>
                    <a:pt x="37" y="74"/>
                    <a:pt x="0" y="93"/>
                  </a:cubicBezTo>
                  <a:cubicBezTo>
                    <a:pt x="74" y="148"/>
                    <a:pt x="167" y="185"/>
                    <a:pt x="241" y="241"/>
                  </a:cubicBezTo>
                  <a:cubicBezTo>
                    <a:pt x="259" y="260"/>
                    <a:pt x="278" y="260"/>
                    <a:pt x="296" y="278"/>
                  </a:cubicBezTo>
                  <a:lnTo>
                    <a:pt x="315" y="278"/>
                  </a:lnTo>
                  <a:cubicBezTo>
                    <a:pt x="333" y="278"/>
                    <a:pt x="333" y="278"/>
                    <a:pt x="333" y="278"/>
                  </a:cubicBezTo>
                  <a:cubicBezTo>
                    <a:pt x="315" y="241"/>
                    <a:pt x="333" y="222"/>
                    <a:pt x="333" y="204"/>
                  </a:cubicBezTo>
                  <a:cubicBezTo>
                    <a:pt x="352" y="148"/>
                    <a:pt x="352" y="111"/>
                    <a:pt x="352" y="74"/>
                  </a:cubicBezTo>
                  <a:cubicBezTo>
                    <a:pt x="352" y="56"/>
                    <a:pt x="352" y="37"/>
                    <a:pt x="352" y="37"/>
                  </a:cubicBezTo>
                  <a:cubicBezTo>
                    <a:pt x="352" y="19"/>
                    <a:pt x="370" y="19"/>
                    <a:pt x="370" y="19"/>
                  </a:cubicBezTo>
                  <a:cubicBezTo>
                    <a:pt x="352" y="0"/>
                    <a:pt x="352" y="0"/>
                    <a:pt x="333" y="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77" name="Freeform: Shape 530"/>
            <p:cNvSpPr/>
            <p:nvPr/>
          </p:nvSpPr>
          <p:spPr>
            <a:xfrm>
              <a:off x="720803" y="1254298"/>
              <a:ext cx="90505" cy="116464"/>
            </a:xfrm>
            <a:custGeom>
              <a:avLst/>
              <a:gdLst/>
              <a:ahLst/>
              <a:cxnLst>
                <a:cxn ang="3cd4">
                  <a:pos x="hc" y="t"/>
                </a:cxn>
                <a:cxn ang="cd2">
                  <a:pos x="l" y="vc"/>
                </a:cxn>
                <a:cxn ang="cd4">
                  <a:pos x="hc" y="b"/>
                </a:cxn>
                <a:cxn ang="0">
                  <a:pos x="r" y="vc"/>
                </a:cxn>
              </a:cxnLst>
              <a:rect l="l" t="t" r="r" b="b"/>
              <a:pathLst>
                <a:path w="259" h="333">
                  <a:moveTo>
                    <a:pt x="166" y="0"/>
                  </a:moveTo>
                  <a:cubicBezTo>
                    <a:pt x="148" y="0"/>
                    <a:pt x="148" y="0"/>
                    <a:pt x="148" y="0"/>
                  </a:cubicBezTo>
                  <a:cubicBezTo>
                    <a:pt x="111" y="92"/>
                    <a:pt x="74" y="166"/>
                    <a:pt x="37" y="240"/>
                  </a:cubicBezTo>
                  <a:cubicBezTo>
                    <a:pt x="37" y="259"/>
                    <a:pt x="18" y="277"/>
                    <a:pt x="18" y="277"/>
                  </a:cubicBezTo>
                  <a:cubicBezTo>
                    <a:pt x="18" y="296"/>
                    <a:pt x="0" y="296"/>
                    <a:pt x="0" y="314"/>
                  </a:cubicBezTo>
                  <a:lnTo>
                    <a:pt x="18" y="314"/>
                  </a:lnTo>
                  <a:cubicBezTo>
                    <a:pt x="37" y="314"/>
                    <a:pt x="56" y="314"/>
                    <a:pt x="74" y="314"/>
                  </a:cubicBezTo>
                  <a:cubicBezTo>
                    <a:pt x="111" y="314"/>
                    <a:pt x="166" y="333"/>
                    <a:pt x="204" y="333"/>
                  </a:cubicBezTo>
                  <a:lnTo>
                    <a:pt x="222" y="333"/>
                  </a:lnTo>
                  <a:cubicBezTo>
                    <a:pt x="241" y="333"/>
                    <a:pt x="241" y="333"/>
                    <a:pt x="259" y="333"/>
                  </a:cubicBezTo>
                  <a:cubicBezTo>
                    <a:pt x="259" y="333"/>
                    <a:pt x="259" y="314"/>
                    <a:pt x="259" y="296"/>
                  </a:cubicBezTo>
                  <a:cubicBezTo>
                    <a:pt x="241" y="240"/>
                    <a:pt x="222" y="166"/>
                    <a:pt x="204" y="111"/>
                  </a:cubicBezTo>
                  <a:cubicBezTo>
                    <a:pt x="185" y="74"/>
                    <a:pt x="166" y="37"/>
                    <a:pt x="166" y="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78" name="Freeform: Shape 531"/>
            <p:cNvSpPr/>
            <p:nvPr/>
          </p:nvSpPr>
          <p:spPr>
            <a:xfrm>
              <a:off x="714489" y="844922"/>
              <a:ext cx="119270" cy="155402"/>
            </a:xfrm>
            <a:custGeom>
              <a:avLst/>
              <a:gdLst/>
              <a:ahLst/>
              <a:cxnLst>
                <a:cxn ang="3cd4">
                  <a:pos x="hc" y="t"/>
                </a:cxn>
                <a:cxn ang="cd2">
                  <a:pos x="l" y="vc"/>
                </a:cxn>
                <a:cxn ang="cd4">
                  <a:pos x="hc" y="b"/>
                </a:cxn>
                <a:cxn ang="0">
                  <a:pos x="r" y="vc"/>
                </a:cxn>
              </a:cxnLst>
              <a:rect l="l" t="t" r="r" b="b"/>
              <a:pathLst>
                <a:path w="341" h="444">
                  <a:moveTo>
                    <a:pt x="333" y="55"/>
                  </a:moveTo>
                  <a:cubicBezTo>
                    <a:pt x="296" y="55"/>
                    <a:pt x="277" y="55"/>
                    <a:pt x="240" y="55"/>
                  </a:cubicBezTo>
                  <a:cubicBezTo>
                    <a:pt x="184" y="37"/>
                    <a:pt x="129" y="19"/>
                    <a:pt x="74" y="19"/>
                  </a:cubicBezTo>
                  <a:cubicBezTo>
                    <a:pt x="74" y="19"/>
                    <a:pt x="55" y="0"/>
                    <a:pt x="36" y="0"/>
                  </a:cubicBezTo>
                  <a:lnTo>
                    <a:pt x="18" y="0"/>
                  </a:lnTo>
                  <a:cubicBezTo>
                    <a:pt x="0" y="0"/>
                    <a:pt x="0" y="19"/>
                    <a:pt x="0" y="37"/>
                  </a:cubicBezTo>
                  <a:cubicBezTo>
                    <a:pt x="0" y="130"/>
                    <a:pt x="18" y="222"/>
                    <a:pt x="55" y="315"/>
                  </a:cubicBezTo>
                  <a:cubicBezTo>
                    <a:pt x="55" y="352"/>
                    <a:pt x="74" y="407"/>
                    <a:pt x="92" y="444"/>
                  </a:cubicBezTo>
                  <a:cubicBezTo>
                    <a:pt x="166" y="352"/>
                    <a:pt x="222" y="259"/>
                    <a:pt x="296" y="167"/>
                  </a:cubicBezTo>
                  <a:cubicBezTo>
                    <a:pt x="296" y="148"/>
                    <a:pt x="314" y="130"/>
                    <a:pt x="333" y="93"/>
                  </a:cubicBezTo>
                  <a:cubicBezTo>
                    <a:pt x="333" y="93"/>
                    <a:pt x="351" y="74"/>
                    <a:pt x="333" y="74"/>
                  </a:cubicBezTo>
                  <a:cubicBezTo>
                    <a:pt x="333" y="55"/>
                    <a:pt x="333" y="55"/>
                    <a:pt x="333" y="55"/>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79" name="Freeform: Shape 532"/>
            <p:cNvSpPr/>
            <p:nvPr/>
          </p:nvSpPr>
          <p:spPr>
            <a:xfrm>
              <a:off x="704667" y="461854"/>
              <a:ext cx="119270" cy="148737"/>
            </a:xfrm>
            <a:custGeom>
              <a:avLst/>
              <a:gdLst/>
              <a:ahLst/>
              <a:cxnLst>
                <a:cxn ang="3cd4">
                  <a:pos x="hc" y="t"/>
                </a:cxn>
                <a:cxn ang="cd2">
                  <a:pos x="l" y="vc"/>
                </a:cxn>
                <a:cxn ang="cd4">
                  <a:pos x="hc" y="b"/>
                </a:cxn>
                <a:cxn ang="0">
                  <a:pos x="r" y="vc"/>
                </a:cxn>
              </a:cxnLst>
              <a:rect l="l" t="t" r="r" b="b"/>
              <a:pathLst>
                <a:path w="341" h="425">
                  <a:moveTo>
                    <a:pt x="137" y="425"/>
                  </a:moveTo>
                  <a:cubicBezTo>
                    <a:pt x="156" y="425"/>
                    <a:pt x="156" y="425"/>
                    <a:pt x="156" y="425"/>
                  </a:cubicBezTo>
                  <a:cubicBezTo>
                    <a:pt x="193" y="314"/>
                    <a:pt x="249" y="222"/>
                    <a:pt x="304" y="110"/>
                  </a:cubicBezTo>
                  <a:cubicBezTo>
                    <a:pt x="304" y="92"/>
                    <a:pt x="323" y="74"/>
                    <a:pt x="323" y="55"/>
                  </a:cubicBezTo>
                  <a:cubicBezTo>
                    <a:pt x="341" y="36"/>
                    <a:pt x="341" y="36"/>
                    <a:pt x="341" y="18"/>
                  </a:cubicBezTo>
                  <a:lnTo>
                    <a:pt x="323" y="18"/>
                  </a:lnTo>
                  <a:cubicBezTo>
                    <a:pt x="286" y="18"/>
                    <a:pt x="267" y="18"/>
                    <a:pt x="230" y="18"/>
                  </a:cubicBezTo>
                  <a:cubicBezTo>
                    <a:pt x="193" y="0"/>
                    <a:pt x="137" y="0"/>
                    <a:pt x="82" y="0"/>
                  </a:cubicBezTo>
                  <a:cubicBezTo>
                    <a:pt x="63" y="0"/>
                    <a:pt x="45" y="0"/>
                    <a:pt x="45" y="0"/>
                  </a:cubicBezTo>
                  <a:cubicBezTo>
                    <a:pt x="27" y="0"/>
                    <a:pt x="27" y="0"/>
                    <a:pt x="8" y="0"/>
                  </a:cubicBezTo>
                  <a:cubicBezTo>
                    <a:pt x="-11" y="0"/>
                    <a:pt x="8" y="18"/>
                    <a:pt x="8" y="36"/>
                  </a:cubicBezTo>
                  <a:cubicBezTo>
                    <a:pt x="27" y="129"/>
                    <a:pt x="45" y="222"/>
                    <a:pt x="82" y="296"/>
                  </a:cubicBezTo>
                  <a:cubicBezTo>
                    <a:pt x="119" y="333"/>
                    <a:pt x="119" y="388"/>
                    <a:pt x="137" y="425"/>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80" name="Freeform: Shape 533"/>
            <p:cNvSpPr/>
            <p:nvPr/>
          </p:nvSpPr>
          <p:spPr>
            <a:xfrm>
              <a:off x="727117" y="98080"/>
              <a:ext cx="77876" cy="96819"/>
            </a:xfrm>
            <a:custGeom>
              <a:avLst/>
              <a:gdLst/>
              <a:ahLst/>
              <a:cxnLst>
                <a:cxn ang="3cd4">
                  <a:pos x="hc" y="t"/>
                </a:cxn>
                <a:cxn ang="cd2">
                  <a:pos x="l" y="vc"/>
                </a:cxn>
                <a:cxn ang="cd4">
                  <a:pos x="hc" y="b"/>
                </a:cxn>
                <a:cxn ang="0">
                  <a:pos x="r" y="vc"/>
                </a:cxn>
              </a:cxnLst>
              <a:rect l="l" t="t" r="r" b="b"/>
              <a:pathLst>
                <a:path w="223" h="277">
                  <a:moveTo>
                    <a:pt x="167" y="92"/>
                  </a:moveTo>
                  <a:cubicBezTo>
                    <a:pt x="148" y="74"/>
                    <a:pt x="130" y="36"/>
                    <a:pt x="130" y="0"/>
                  </a:cubicBezTo>
                  <a:cubicBezTo>
                    <a:pt x="130" y="0"/>
                    <a:pt x="112" y="0"/>
                    <a:pt x="112" y="18"/>
                  </a:cubicBezTo>
                  <a:cubicBezTo>
                    <a:pt x="93" y="74"/>
                    <a:pt x="56" y="148"/>
                    <a:pt x="19" y="203"/>
                  </a:cubicBezTo>
                  <a:cubicBezTo>
                    <a:pt x="19" y="222"/>
                    <a:pt x="19" y="240"/>
                    <a:pt x="0" y="259"/>
                  </a:cubicBezTo>
                  <a:lnTo>
                    <a:pt x="0" y="277"/>
                  </a:lnTo>
                  <a:lnTo>
                    <a:pt x="19" y="277"/>
                  </a:lnTo>
                  <a:cubicBezTo>
                    <a:pt x="19" y="277"/>
                    <a:pt x="38" y="277"/>
                    <a:pt x="56" y="277"/>
                  </a:cubicBezTo>
                  <a:cubicBezTo>
                    <a:pt x="93" y="277"/>
                    <a:pt x="130" y="277"/>
                    <a:pt x="167" y="277"/>
                  </a:cubicBezTo>
                  <a:lnTo>
                    <a:pt x="186" y="277"/>
                  </a:lnTo>
                  <a:cubicBezTo>
                    <a:pt x="204" y="277"/>
                    <a:pt x="204" y="277"/>
                    <a:pt x="204" y="277"/>
                  </a:cubicBezTo>
                  <a:cubicBezTo>
                    <a:pt x="223" y="277"/>
                    <a:pt x="223" y="277"/>
                    <a:pt x="223" y="259"/>
                  </a:cubicBezTo>
                  <a:cubicBezTo>
                    <a:pt x="204" y="203"/>
                    <a:pt x="186" y="148"/>
                    <a:pt x="167" y="92"/>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88" name="Freeform: Shape 576"/>
            <p:cNvSpPr/>
            <p:nvPr/>
          </p:nvSpPr>
          <p:spPr>
            <a:xfrm>
              <a:off x="97090" y="5103215"/>
              <a:ext cx="149088" cy="112956"/>
            </a:xfrm>
            <a:custGeom>
              <a:avLst/>
              <a:gdLst/>
              <a:ahLst/>
              <a:cxnLst>
                <a:cxn ang="3cd4">
                  <a:pos x="hc" y="t"/>
                </a:cxn>
                <a:cxn ang="cd2">
                  <a:pos x="l" y="vc"/>
                </a:cxn>
                <a:cxn ang="cd4">
                  <a:pos x="hc" y="b"/>
                </a:cxn>
                <a:cxn ang="0">
                  <a:pos x="r" y="vc"/>
                </a:cxn>
              </a:cxnLst>
              <a:rect l="l" t="t" r="r" b="b"/>
              <a:pathLst>
                <a:path w="426" h="323">
                  <a:moveTo>
                    <a:pt x="371" y="304"/>
                  </a:moveTo>
                  <a:cubicBezTo>
                    <a:pt x="371" y="267"/>
                    <a:pt x="371" y="249"/>
                    <a:pt x="389" y="230"/>
                  </a:cubicBezTo>
                  <a:cubicBezTo>
                    <a:pt x="389" y="175"/>
                    <a:pt x="407" y="119"/>
                    <a:pt x="407" y="82"/>
                  </a:cubicBezTo>
                  <a:cubicBezTo>
                    <a:pt x="407" y="63"/>
                    <a:pt x="407" y="45"/>
                    <a:pt x="407" y="45"/>
                  </a:cubicBezTo>
                  <a:cubicBezTo>
                    <a:pt x="426" y="26"/>
                    <a:pt x="426" y="26"/>
                    <a:pt x="426" y="8"/>
                  </a:cubicBezTo>
                  <a:cubicBezTo>
                    <a:pt x="426" y="-11"/>
                    <a:pt x="407" y="8"/>
                    <a:pt x="389" y="8"/>
                  </a:cubicBezTo>
                  <a:cubicBezTo>
                    <a:pt x="297" y="8"/>
                    <a:pt x="222" y="8"/>
                    <a:pt x="130" y="45"/>
                  </a:cubicBezTo>
                  <a:cubicBezTo>
                    <a:pt x="93" y="63"/>
                    <a:pt x="56" y="63"/>
                    <a:pt x="0" y="82"/>
                  </a:cubicBezTo>
                  <a:cubicBezTo>
                    <a:pt x="93" y="137"/>
                    <a:pt x="185" y="211"/>
                    <a:pt x="278" y="267"/>
                  </a:cubicBezTo>
                  <a:cubicBezTo>
                    <a:pt x="297" y="285"/>
                    <a:pt x="315" y="285"/>
                    <a:pt x="333" y="304"/>
                  </a:cubicBezTo>
                  <a:lnTo>
                    <a:pt x="352" y="323"/>
                  </a:lnTo>
                  <a:cubicBezTo>
                    <a:pt x="371" y="304"/>
                    <a:pt x="371" y="304"/>
                    <a:pt x="371" y="304"/>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89" name="Freeform: Shape 577"/>
            <p:cNvSpPr/>
            <p:nvPr/>
          </p:nvSpPr>
          <p:spPr>
            <a:xfrm>
              <a:off x="84110" y="4716640"/>
              <a:ext cx="149088" cy="116464"/>
            </a:xfrm>
            <a:custGeom>
              <a:avLst/>
              <a:gdLst/>
              <a:ahLst/>
              <a:cxnLst>
                <a:cxn ang="3cd4">
                  <a:pos x="hc" y="t"/>
                </a:cxn>
                <a:cxn ang="cd2">
                  <a:pos x="l" y="vc"/>
                </a:cxn>
                <a:cxn ang="cd4">
                  <a:pos x="hc" y="b"/>
                </a:cxn>
                <a:cxn ang="0">
                  <a:pos x="r" y="vc"/>
                </a:cxn>
              </a:cxnLst>
              <a:rect l="l" t="t" r="r" b="b"/>
              <a:pathLst>
                <a:path w="426" h="333">
                  <a:moveTo>
                    <a:pt x="19" y="148"/>
                  </a:moveTo>
                  <a:cubicBezTo>
                    <a:pt x="0" y="166"/>
                    <a:pt x="0" y="166"/>
                    <a:pt x="0" y="166"/>
                  </a:cubicBezTo>
                  <a:lnTo>
                    <a:pt x="19" y="166"/>
                  </a:lnTo>
                  <a:cubicBezTo>
                    <a:pt x="111" y="203"/>
                    <a:pt x="222" y="259"/>
                    <a:pt x="315" y="296"/>
                  </a:cubicBezTo>
                  <a:cubicBezTo>
                    <a:pt x="352" y="315"/>
                    <a:pt x="370" y="315"/>
                    <a:pt x="389" y="333"/>
                  </a:cubicBezTo>
                  <a:lnTo>
                    <a:pt x="408" y="333"/>
                  </a:lnTo>
                  <a:cubicBezTo>
                    <a:pt x="426" y="333"/>
                    <a:pt x="426" y="315"/>
                    <a:pt x="426" y="315"/>
                  </a:cubicBezTo>
                  <a:cubicBezTo>
                    <a:pt x="408" y="296"/>
                    <a:pt x="426" y="259"/>
                    <a:pt x="426" y="241"/>
                  </a:cubicBezTo>
                  <a:cubicBezTo>
                    <a:pt x="426" y="185"/>
                    <a:pt x="426" y="129"/>
                    <a:pt x="426" y="74"/>
                  </a:cubicBezTo>
                  <a:cubicBezTo>
                    <a:pt x="426" y="55"/>
                    <a:pt x="426" y="55"/>
                    <a:pt x="426" y="37"/>
                  </a:cubicBezTo>
                  <a:cubicBezTo>
                    <a:pt x="426" y="37"/>
                    <a:pt x="426" y="18"/>
                    <a:pt x="426" y="0"/>
                  </a:cubicBezTo>
                  <a:cubicBezTo>
                    <a:pt x="426" y="0"/>
                    <a:pt x="408" y="0"/>
                    <a:pt x="389" y="0"/>
                  </a:cubicBezTo>
                  <a:cubicBezTo>
                    <a:pt x="296" y="18"/>
                    <a:pt x="222" y="55"/>
                    <a:pt x="130" y="92"/>
                  </a:cubicBezTo>
                  <a:cubicBezTo>
                    <a:pt x="93" y="129"/>
                    <a:pt x="56" y="129"/>
                    <a:pt x="19" y="148"/>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90" name="Freeform: Shape 578"/>
            <p:cNvSpPr/>
            <p:nvPr/>
          </p:nvSpPr>
          <p:spPr>
            <a:xfrm>
              <a:off x="136028" y="4339887"/>
              <a:ext cx="64897" cy="77526"/>
            </a:xfrm>
            <a:custGeom>
              <a:avLst/>
              <a:gdLst/>
              <a:ahLst/>
              <a:cxnLst>
                <a:cxn ang="3cd4">
                  <a:pos x="hc" y="t"/>
                </a:cxn>
                <a:cxn ang="cd2">
                  <a:pos x="l" y="vc"/>
                </a:cxn>
                <a:cxn ang="cd4">
                  <a:pos x="hc" y="b"/>
                </a:cxn>
                <a:cxn ang="0">
                  <a:pos x="r" y="vc"/>
                </a:cxn>
              </a:cxnLst>
              <a:rect l="l" t="t" r="r" b="b"/>
              <a:pathLst>
                <a:path w="186" h="222">
                  <a:moveTo>
                    <a:pt x="167" y="18"/>
                  </a:moveTo>
                  <a:cubicBezTo>
                    <a:pt x="148" y="18"/>
                    <a:pt x="148" y="0"/>
                    <a:pt x="130" y="0"/>
                  </a:cubicBezTo>
                  <a:cubicBezTo>
                    <a:pt x="93" y="0"/>
                    <a:pt x="74" y="0"/>
                    <a:pt x="37" y="0"/>
                  </a:cubicBezTo>
                  <a:lnTo>
                    <a:pt x="19" y="0"/>
                  </a:lnTo>
                  <a:lnTo>
                    <a:pt x="0" y="0"/>
                  </a:lnTo>
                  <a:lnTo>
                    <a:pt x="0" y="18"/>
                  </a:lnTo>
                  <a:cubicBezTo>
                    <a:pt x="0" y="55"/>
                    <a:pt x="19" y="111"/>
                    <a:pt x="37" y="148"/>
                  </a:cubicBezTo>
                  <a:cubicBezTo>
                    <a:pt x="37" y="166"/>
                    <a:pt x="56" y="203"/>
                    <a:pt x="56" y="222"/>
                  </a:cubicBezTo>
                  <a:cubicBezTo>
                    <a:pt x="93" y="166"/>
                    <a:pt x="130" y="111"/>
                    <a:pt x="148" y="55"/>
                  </a:cubicBezTo>
                  <a:cubicBezTo>
                    <a:pt x="167" y="55"/>
                    <a:pt x="167" y="37"/>
                    <a:pt x="167" y="37"/>
                  </a:cubicBezTo>
                  <a:cubicBezTo>
                    <a:pt x="167" y="18"/>
                    <a:pt x="186" y="18"/>
                    <a:pt x="186" y="18"/>
                  </a:cubicBezTo>
                  <a:cubicBezTo>
                    <a:pt x="167" y="18"/>
                    <a:pt x="167" y="18"/>
                    <a:pt x="167" y="18"/>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91" name="Freeform: Shape 579"/>
            <p:cNvSpPr/>
            <p:nvPr/>
          </p:nvSpPr>
          <p:spPr>
            <a:xfrm>
              <a:off x="103754" y="3923844"/>
              <a:ext cx="116464" cy="149438"/>
            </a:xfrm>
            <a:custGeom>
              <a:avLst/>
              <a:gdLst/>
              <a:ahLst/>
              <a:cxnLst>
                <a:cxn ang="3cd4">
                  <a:pos x="hc" y="t"/>
                </a:cxn>
                <a:cxn ang="cd2">
                  <a:pos x="l" y="vc"/>
                </a:cxn>
                <a:cxn ang="cd4">
                  <a:pos x="hc" y="b"/>
                </a:cxn>
                <a:cxn ang="0">
                  <a:pos x="r" y="vc"/>
                </a:cxn>
              </a:cxnLst>
              <a:rect l="l" t="t" r="r" b="b"/>
              <a:pathLst>
                <a:path w="333" h="427">
                  <a:moveTo>
                    <a:pt x="240" y="130"/>
                  </a:moveTo>
                  <a:cubicBezTo>
                    <a:pt x="222" y="93"/>
                    <a:pt x="203" y="38"/>
                    <a:pt x="185" y="0"/>
                  </a:cubicBezTo>
                  <a:cubicBezTo>
                    <a:pt x="166" y="0"/>
                    <a:pt x="166" y="0"/>
                    <a:pt x="166" y="0"/>
                  </a:cubicBezTo>
                  <a:cubicBezTo>
                    <a:pt x="129" y="112"/>
                    <a:pt x="74" y="204"/>
                    <a:pt x="37" y="315"/>
                  </a:cubicBezTo>
                  <a:cubicBezTo>
                    <a:pt x="18" y="334"/>
                    <a:pt x="18" y="352"/>
                    <a:pt x="0" y="371"/>
                  </a:cubicBezTo>
                  <a:cubicBezTo>
                    <a:pt x="0" y="389"/>
                    <a:pt x="0" y="389"/>
                    <a:pt x="0" y="408"/>
                  </a:cubicBezTo>
                  <a:lnTo>
                    <a:pt x="18" y="408"/>
                  </a:lnTo>
                  <a:cubicBezTo>
                    <a:pt x="37" y="408"/>
                    <a:pt x="74" y="408"/>
                    <a:pt x="92" y="408"/>
                  </a:cubicBezTo>
                  <a:cubicBezTo>
                    <a:pt x="148" y="408"/>
                    <a:pt x="203" y="427"/>
                    <a:pt x="259" y="427"/>
                  </a:cubicBezTo>
                  <a:cubicBezTo>
                    <a:pt x="259" y="427"/>
                    <a:pt x="278" y="427"/>
                    <a:pt x="296" y="427"/>
                  </a:cubicBezTo>
                  <a:cubicBezTo>
                    <a:pt x="296" y="427"/>
                    <a:pt x="314" y="427"/>
                    <a:pt x="314" y="408"/>
                  </a:cubicBezTo>
                  <a:cubicBezTo>
                    <a:pt x="333" y="408"/>
                    <a:pt x="333" y="389"/>
                    <a:pt x="333" y="389"/>
                  </a:cubicBezTo>
                  <a:cubicBezTo>
                    <a:pt x="314" y="297"/>
                    <a:pt x="278" y="204"/>
                    <a:pt x="240" y="13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92" name="Freeform: Shape 580"/>
            <p:cNvSpPr/>
            <p:nvPr/>
          </p:nvSpPr>
          <p:spPr>
            <a:xfrm>
              <a:off x="116734" y="3550950"/>
              <a:ext cx="96819" cy="119270"/>
            </a:xfrm>
            <a:custGeom>
              <a:avLst/>
              <a:gdLst/>
              <a:ahLst/>
              <a:cxnLst>
                <a:cxn ang="3cd4">
                  <a:pos x="hc" y="t"/>
                </a:cxn>
                <a:cxn ang="cd2">
                  <a:pos x="l" y="vc"/>
                </a:cxn>
                <a:cxn ang="cd4">
                  <a:pos x="hc" y="b"/>
                </a:cxn>
                <a:cxn ang="0">
                  <a:pos x="r" y="vc"/>
                </a:cxn>
              </a:cxnLst>
              <a:rect l="l" t="t" r="r" b="b"/>
              <a:pathLst>
                <a:path w="277" h="341">
                  <a:moveTo>
                    <a:pt x="111" y="341"/>
                  </a:moveTo>
                  <a:cubicBezTo>
                    <a:pt x="148" y="267"/>
                    <a:pt x="203" y="175"/>
                    <a:pt x="241" y="101"/>
                  </a:cubicBezTo>
                  <a:cubicBezTo>
                    <a:pt x="241" y="82"/>
                    <a:pt x="259" y="64"/>
                    <a:pt x="259" y="45"/>
                  </a:cubicBezTo>
                  <a:cubicBezTo>
                    <a:pt x="277" y="45"/>
                    <a:pt x="277" y="26"/>
                    <a:pt x="277" y="26"/>
                  </a:cubicBezTo>
                  <a:lnTo>
                    <a:pt x="259" y="26"/>
                  </a:lnTo>
                  <a:cubicBezTo>
                    <a:pt x="241" y="26"/>
                    <a:pt x="222" y="8"/>
                    <a:pt x="203" y="8"/>
                  </a:cubicBezTo>
                  <a:cubicBezTo>
                    <a:pt x="148" y="8"/>
                    <a:pt x="111" y="8"/>
                    <a:pt x="74" y="8"/>
                  </a:cubicBezTo>
                  <a:cubicBezTo>
                    <a:pt x="55" y="8"/>
                    <a:pt x="37" y="8"/>
                    <a:pt x="37" y="8"/>
                  </a:cubicBezTo>
                  <a:cubicBezTo>
                    <a:pt x="18" y="8"/>
                    <a:pt x="18" y="-10"/>
                    <a:pt x="18" y="8"/>
                  </a:cubicBezTo>
                  <a:cubicBezTo>
                    <a:pt x="0" y="8"/>
                    <a:pt x="0" y="8"/>
                    <a:pt x="0" y="26"/>
                  </a:cubicBezTo>
                  <a:cubicBezTo>
                    <a:pt x="18" y="101"/>
                    <a:pt x="37" y="175"/>
                    <a:pt x="74" y="230"/>
                  </a:cubicBezTo>
                  <a:cubicBezTo>
                    <a:pt x="74" y="267"/>
                    <a:pt x="92" y="304"/>
                    <a:pt x="111" y="341"/>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93" name="Freeform: Shape 581"/>
            <p:cNvSpPr/>
            <p:nvPr/>
          </p:nvSpPr>
          <p:spPr>
            <a:xfrm>
              <a:off x="110070" y="3131750"/>
              <a:ext cx="129443" cy="168381"/>
            </a:xfrm>
            <a:custGeom>
              <a:avLst/>
              <a:gdLst/>
              <a:ahLst/>
              <a:cxnLst>
                <a:cxn ang="3cd4">
                  <a:pos x="hc" y="t"/>
                </a:cxn>
                <a:cxn ang="cd2">
                  <a:pos x="l" y="vc"/>
                </a:cxn>
                <a:cxn ang="cd4">
                  <a:pos x="hc" y="b"/>
                </a:cxn>
                <a:cxn ang="0">
                  <a:pos x="r" y="vc"/>
                </a:cxn>
              </a:cxnLst>
              <a:rect l="l" t="t" r="r" b="b"/>
              <a:pathLst>
                <a:path w="370" h="481">
                  <a:moveTo>
                    <a:pt x="19" y="407"/>
                  </a:moveTo>
                  <a:cubicBezTo>
                    <a:pt x="56" y="407"/>
                    <a:pt x="74" y="425"/>
                    <a:pt x="111" y="425"/>
                  </a:cubicBezTo>
                  <a:cubicBezTo>
                    <a:pt x="167" y="444"/>
                    <a:pt x="222" y="462"/>
                    <a:pt x="278" y="462"/>
                  </a:cubicBezTo>
                  <a:cubicBezTo>
                    <a:pt x="296" y="462"/>
                    <a:pt x="296" y="462"/>
                    <a:pt x="315" y="481"/>
                  </a:cubicBezTo>
                  <a:cubicBezTo>
                    <a:pt x="334" y="481"/>
                    <a:pt x="334" y="481"/>
                    <a:pt x="352" y="481"/>
                  </a:cubicBezTo>
                  <a:cubicBezTo>
                    <a:pt x="370" y="481"/>
                    <a:pt x="370" y="462"/>
                    <a:pt x="370" y="444"/>
                  </a:cubicBezTo>
                  <a:cubicBezTo>
                    <a:pt x="370" y="351"/>
                    <a:pt x="352" y="240"/>
                    <a:pt x="315" y="148"/>
                  </a:cubicBezTo>
                  <a:cubicBezTo>
                    <a:pt x="296" y="92"/>
                    <a:pt x="296" y="55"/>
                    <a:pt x="278" y="0"/>
                  </a:cubicBezTo>
                  <a:cubicBezTo>
                    <a:pt x="204" y="92"/>
                    <a:pt x="130" y="203"/>
                    <a:pt x="56" y="296"/>
                  </a:cubicBezTo>
                  <a:cubicBezTo>
                    <a:pt x="37" y="333"/>
                    <a:pt x="37" y="351"/>
                    <a:pt x="19" y="370"/>
                  </a:cubicBezTo>
                  <a:lnTo>
                    <a:pt x="0" y="388"/>
                  </a:lnTo>
                  <a:cubicBezTo>
                    <a:pt x="0" y="407"/>
                    <a:pt x="19" y="407"/>
                    <a:pt x="19" y="407"/>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94" name="Freeform: Shape 582"/>
            <p:cNvSpPr/>
            <p:nvPr/>
          </p:nvSpPr>
          <p:spPr>
            <a:xfrm>
              <a:off x="129713" y="2767977"/>
              <a:ext cx="83840" cy="116464"/>
            </a:xfrm>
            <a:custGeom>
              <a:avLst/>
              <a:gdLst/>
              <a:ahLst/>
              <a:cxnLst>
                <a:cxn ang="3cd4">
                  <a:pos x="hc" y="t"/>
                </a:cxn>
                <a:cxn ang="cd2">
                  <a:pos x="l" y="vc"/>
                </a:cxn>
                <a:cxn ang="cd4">
                  <a:pos x="hc" y="b"/>
                </a:cxn>
                <a:cxn ang="0">
                  <a:pos x="r" y="vc"/>
                </a:cxn>
              </a:cxnLst>
              <a:rect l="l" t="t" r="r" b="b"/>
              <a:pathLst>
                <a:path w="240" h="333">
                  <a:moveTo>
                    <a:pt x="18" y="240"/>
                  </a:moveTo>
                  <a:cubicBezTo>
                    <a:pt x="37" y="259"/>
                    <a:pt x="37" y="296"/>
                    <a:pt x="55" y="333"/>
                  </a:cubicBezTo>
                  <a:cubicBezTo>
                    <a:pt x="111" y="259"/>
                    <a:pt x="148" y="203"/>
                    <a:pt x="204" y="129"/>
                  </a:cubicBezTo>
                  <a:cubicBezTo>
                    <a:pt x="222" y="110"/>
                    <a:pt x="222" y="92"/>
                    <a:pt x="240" y="74"/>
                  </a:cubicBezTo>
                  <a:lnTo>
                    <a:pt x="240" y="55"/>
                  </a:lnTo>
                  <a:cubicBezTo>
                    <a:pt x="222" y="55"/>
                    <a:pt x="204" y="36"/>
                    <a:pt x="166" y="36"/>
                  </a:cubicBezTo>
                  <a:cubicBezTo>
                    <a:pt x="129" y="18"/>
                    <a:pt x="92" y="18"/>
                    <a:pt x="55" y="18"/>
                  </a:cubicBezTo>
                  <a:cubicBezTo>
                    <a:pt x="37" y="0"/>
                    <a:pt x="37" y="0"/>
                    <a:pt x="18" y="0"/>
                  </a:cubicBezTo>
                  <a:lnTo>
                    <a:pt x="0" y="0"/>
                  </a:lnTo>
                  <a:lnTo>
                    <a:pt x="0" y="18"/>
                  </a:lnTo>
                  <a:cubicBezTo>
                    <a:pt x="0" y="92"/>
                    <a:pt x="0" y="166"/>
                    <a:pt x="18" y="24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95" name="Freeform: Shape 583"/>
            <p:cNvSpPr/>
            <p:nvPr/>
          </p:nvSpPr>
          <p:spPr>
            <a:xfrm>
              <a:off x="434905" y="5112687"/>
              <a:ext cx="64546" cy="84191"/>
            </a:xfrm>
            <a:custGeom>
              <a:avLst/>
              <a:gdLst/>
              <a:ahLst/>
              <a:cxnLst>
                <a:cxn ang="3cd4">
                  <a:pos x="hc" y="t"/>
                </a:cxn>
                <a:cxn ang="cd2">
                  <a:pos x="l" y="vc"/>
                </a:cxn>
                <a:cxn ang="cd4">
                  <a:pos x="hc" y="b"/>
                </a:cxn>
                <a:cxn ang="0">
                  <a:pos x="r" y="vc"/>
                </a:cxn>
              </a:cxnLst>
              <a:rect l="l" t="t" r="r" b="b"/>
              <a:pathLst>
                <a:path w="185" h="241">
                  <a:moveTo>
                    <a:pt x="19" y="223"/>
                  </a:moveTo>
                  <a:cubicBezTo>
                    <a:pt x="19" y="223"/>
                    <a:pt x="37" y="223"/>
                    <a:pt x="56" y="223"/>
                  </a:cubicBezTo>
                  <a:cubicBezTo>
                    <a:pt x="93" y="241"/>
                    <a:pt x="111" y="241"/>
                    <a:pt x="148" y="241"/>
                  </a:cubicBezTo>
                  <a:lnTo>
                    <a:pt x="167" y="241"/>
                  </a:lnTo>
                  <a:lnTo>
                    <a:pt x="185" y="241"/>
                  </a:lnTo>
                  <a:lnTo>
                    <a:pt x="185" y="223"/>
                  </a:lnTo>
                  <a:cubicBezTo>
                    <a:pt x="185" y="167"/>
                    <a:pt x="167" y="130"/>
                    <a:pt x="148" y="74"/>
                  </a:cubicBezTo>
                  <a:cubicBezTo>
                    <a:pt x="130" y="56"/>
                    <a:pt x="130" y="37"/>
                    <a:pt x="130" y="0"/>
                  </a:cubicBezTo>
                  <a:lnTo>
                    <a:pt x="111" y="0"/>
                  </a:lnTo>
                  <a:cubicBezTo>
                    <a:pt x="93" y="56"/>
                    <a:pt x="56" y="111"/>
                    <a:pt x="19" y="167"/>
                  </a:cubicBezTo>
                  <a:cubicBezTo>
                    <a:pt x="19" y="185"/>
                    <a:pt x="19" y="185"/>
                    <a:pt x="0" y="204"/>
                  </a:cubicBezTo>
                  <a:lnTo>
                    <a:pt x="0" y="223"/>
                  </a:ln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96" name="Freeform: Shape 584"/>
            <p:cNvSpPr/>
            <p:nvPr/>
          </p:nvSpPr>
          <p:spPr>
            <a:xfrm>
              <a:off x="418769" y="4703660"/>
              <a:ext cx="93311" cy="123129"/>
            </a:xfrm>
            <a:custGeom>
              <a:avLst/>
              <a:gdLst/>
              <a:ahLst/>
              <a:cxnLst>
                <a:cxn ang="3cd4">
                  <a:pos x="hc" y="t"/>
                </a:cxn>
                <a:cxn ang="cd2">
                  <a:pos x="l" y="vc"/>
                </a:cxn>
                <a:cxn ang="cd4">
                  <a:pos x="hc" y="b"/>
                </a:cxn>
                <a:cxn ang="0">
                  <a:pos x="r" y="vc"/>
                </a:cxn>
              </a:cxnLst>
              <a:rect l="l" t="t" r="r" b="b"/>
              <a:pathLst>
                <a:path w="267" h="352">
                  <a:moveTo>
                    <a:pt x="8" y="333"/>
                  </a:moveTo>
                  <a:cubicBezTo>
                    <a:pt x="27" y="333"/>
                    <a:pt x="64" y="333"/>
                    <a:pt x="82" y="333"/>
                  </a:cubicBezTo>
                  <a:cubicBezTo>
                    <a:pt x="119" y="352"/>
                    <a:pt x="156" y="352"/>
                    <a:pt x="212" y="352"/>
                  </a:cubicBezTo>
                  <a:cubicBezTo>
                    <a:pt x="212" y="352"/>
                    <a:pt x="230" y="352"/>
                    <a:pt x="249" y="352"/>
                  </a:cubicBezTo>
                  <a:lnTo>
                    <a:pt x="267" y="352"/>
                  </a:lnTo>
                  <a:lnTo>
                    <a:pt x="267" y="333"/>
                  </a:lnTo>
                  <a:cubicBezTo>
                    <a:pt x="267" y="259"/>
                    <a:pt x="249" y="185"/>
                    <a:pt x="212" y="111"/>
                  </a:cubicBezTo>
                  <a:cubicBezTo>
                    <a:pt x="193" y="74"/>
                    <a:pt x="175" y="37"/>
                    <a:pt x="175" y="0"/>
                  </a:cubicBezTo>
                  <a:lnTo>
                    <a:pt x="156" y="0"/>
                  </a:lnTo>
                  <a:cubicBezTo>
                    <a:pt x="119" y="92"/>
                    <a:pt x="82" y="166"/>
                    <a:pt x="27" y="259"/>
                  </a:cubicBezTo>
                  <a:cubicBezTo>
                    <a:pt x="27" y="278"/>
                    <a:pt x="8" y="278"/>
                    <a:pt x="8" y="296"/>
                  </a:cubicBezTo>
                  <a:cubicBezTo>
                    <a:pt x="8" y="314"/>
                    <a:pt x="-11" y="314"/>
                    <a:pt x="8" y="33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97" name="Freeform: Shape 585"/>
            <p:cNvSpPr/>
            <p:nvPr/>
          </p:nvSpPr>
          <p:spPr>
            <a:xfrm>
              <a:off x="408947" y="4300948"/>
              <a:ext cx="123129" cy="155402"/>
            </a:xfrm>
            <a:custGeom>
              <a:avLst/>
              <a:gdLst/>
              <a:ahLst/>
              <a:cxnLst>
                <a:cxn ang="3cd4">
                  <a:pos x="hc" y="t"/>
                </a:cxn>
                <a:cxn ang="cd2">
                  <a:pos x="l" y="vc"/>
                </a:cxn>
                <a:cxn ang="cd4">
                  <a:pos x="hc" y="b"/>
                </a:cxn>
                <a:cxn ang="0">
                  <a:pos x="r" y="vc"/>
                </a:cxn>
              </a:cxnLst>
              <a:rect l="l" t="t" r="r" b="b"/>
              <a:pathLst>
                <a:path w="352" h="444">
                  <a:moveTo>
                    <a:pt x="333" y="55"/>
                  </a:moveTo>
                  <a:cubicBezTo>
                    <a:pt x="296" y="55"/>
                    <a:pt x="278" y="37"/>
                    <a:pt x="241" y="37"/>
                  </a:cubicBezTo>
                  <a:cubicBezTo>
                    <a:pt x="185" y="18"/>
                    <a:pt x="130" y="18"/>
                    <a:pt x="74" y="0"/>
                  </a:cubicBezTo>
                  <a:cubicBezTo>
                    <a:pt x="74" y="0"/>
                    <a:pt x="56" y="0"/>
                    <a:pt x="37" y="0"/>
                  </a:cubicBezTo>
                  <a:lnTo>
                    <a:pt x="18" y="0"/>
                  </a:lnTo>
                  <a:cubicBezTo>
                    <a:pt x="0" y="0"/>
                    <a:pt x="0" y="18"/>
                    <a:pt x="0" y="37"/>
                  </a:cubicBezTo>
                  <a:cubicBezTo>
                    <a:pt x="18" y="129"/>
                    <a:pt x="37" y="222"/>
                    <a:pt x="56" y="314"/>
                  </a:cubicBezTo>
                  <a:cubicBezTo>
                    <a:pt x="74" y="351"/>
                    <a:pt x="93" y="407"/>
                    <a:pt x="111" y="444"/>
                  </a:cubicBezTo>
                  <a:cubicBezTo>
                    <a:pt x="167" y="351"/>
                    <a:pt x="241" y="240"/>
                    <a:pt x="296" y="148"/>
                  </a:cubicBezTo>
                  <a:cubicBezTo>
                    <a:pt x="315" y="129"/>
                    <a:pt x="315" y="111"/>
                    <a:pt x="333" y="92"/>
                  </a:cubicBezTo>
                  <a:cubicBezTo>
                    <a:pt x="333" y="74"/>
                    <a:pt x="352" y="55"/>
                    <a:pt x="352" y="55"/>
                  </a:cubicBezTo>
                  <a:cubicBezTo>
                    <a:pt x="333" y="37"/>
                    <a:pt x="333" y="55"/>
                    <a:pt x="333" y="55"/>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98" name="Freeform: Shape 586"/>
            <p:cNvSpPr/>
            <p:nvPr/>
          </p:nvSpPr>
          <p:spPr>
            <a:xfrm>
              <a:off x="418769" y="3923844"/>
              <a:ext cx="99976" cy="136108"/>
            </a:xfrm>
            <a:custGeom>
              <a:avLst/>
              <a:gdLst/>
              <a:ahLst/>
              <a:cxnLst>
                <a:cxn ang="3cd4">
                  <a:pos x="hc" y="t"/>
                </a:cxn>
                <a:cxn ang="cd2">
                  <a:pos x="l" y="vc"/>
                </a:cxn>
                <a:cxn ang="cd4">
                  <a:pos x="hc" y="b"/>
                </a:cxn>
                <a:cxn ang="0">
                  <a:pos x="r" y="vc"/>
                </a:cxn>
              </a:cxnLst>
              <a:rect l="l" t="t" r="r" b="b"/>
              <a:pathLst>
                <a:path w="286" h="389">
                  <a:moveTo>
                    <a:pt x="8" y="19"/>
                  </a:moveTo>
                  <a:cubicBezTo>
                    <a:pt x="8" y="112"/>
                    <a:pt x="27" y="186"/>
                    <a:pt x="45" y="260"/>
                  </a:cubicBezTo>
                  <a:cubicBezTo>
                    <a:pt x="64" y="297"/>
                    <a:pt x="82" y="334"/>
                    <a:pt x="82" y="371"/>
                  </a:cubicBezTo>
                  <a:lnTo>
                    <a:pt x="82" y="389"/>
                  </a:lnTo>
                  <a:lnTo>
                    <a:pt x="101" y="389"/>
                  </a:lnTo>
                  <a:cubicBezTo>
                    <a:pt x="101" y="371"/>
                    <a:pt x="101" y="371"/>
                    <a:pt x="101" y="371"/>
                  </a:cubicBezTo>
                  <a:cubicBezTo>
                    <a:pt x="138" y="297"/>
                    <a:pt x="193" y="204"/>
                    <a:pt x="249" y="130"/>
                  </a:cubicBezTo>
                  <a:cubicBezTo>
                    <a:pt x="267" y="112"/>
                    <a:pt x="267" y="93"/>
                    <a:pt x="286" y="75"/>
                  </a:cubicBezTo>
                  <a:lnTo>
                    <a:pt x="286" y="56"/>
                  </a:lnTo>
                  <a:cubicBezTo>
                    <a:pt x="286" y="38"/>
                    <a:pt x="286" y="38"/>
                    <a:pt x="267" y="38"/>
                  </a:cubicBezTo>
                  <a:cubicBezTo>
                    <a:pt x="249" y="38"/>
                    <a:pt x="230" y="38"/>
                    <a:pt x="212" y="38"/>
                  </a:cubicBezTo>
                  <a:cubicBezTo>
                    <a:pt x="156" y="19"/>
                    <a:pt x="119" y="19"/>
                    <a:pt x="64" y="0"/>
                  </a:cubicBezTo>
                  <a:cubicBezTo>
                    <a:pt x="64" y="0"/>
                    <a:pt x="45" y="0"/>
                    <a:pt x="27" y="0"/>
                  </a:cubicBezTo>
                  <a:lnTo>
                    <a:pt x="8" y="0"/>
                  </a:lnTo>
                  <a:cubicBezTo>
                    <a:pt x="-11" y="0"/>
                    <a:pt x="8" y="19"/>
                    <a:pt x="8" y="19"/>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999" name="Freeform: Shape 587"/>
            <p:cNvSpPr/>
            <p:nvPr/>
          </p:nvSpPr>
          <p:spPr>
            <a:xfrm>
              <a:off x="428591" y="3573400"/>
              <a:ext cx="83840" cy="64546"/>
            </a:xfrm>
            <a:custGeom>
              <a:avLst/>
              <a:gdLst/>
              <a:ahLst/>
              <a:cxnLst>
                <a:cxn ang="3cd4">
                  <a:pos x="hc" y="t"/>
                </a:cxn>
                <a:cxn ang="cd2">
                  <a:pos x="l" y="vc"/>
                </a:cxn>
                <a:cxn ang="cd4">
                  <a:pos x="hc" y="b"/>
                </a:cxn>
                <a:cxn ang="0">
                  <a:pos x="r" y="vc"/>
                </a:cxn>
              </a:cxnLst>
              <a:rect l="l" t="t" r="r" b="b"/>
              <a:pathLst>
                <a:path w="240" h="185">
                  <a:moveTo>
                    <a:pt x="0" y="55"/>
                  </a:moveTo>
                  <a:cubicBezTo>
                    <a:pt x="55" y="92"/>
                    <a:pt x="111" y="129"/>
                    <a:pt x="166" y="166"/>
                  </a:cubicBezTo>
                  <a:cubicBezTo>
                    <a:pt x="166" y="166"/>
                    <a:pt x="185" y="166"/>
                    <a:pt x="203" y="185"/>
                  </a:cubicBezTo>
                  <a:cubicBezTo>
                    <a:pt x="222" y="185"/>
                    <a:pt x="222" y="185"/>
                    <a:pt x="222" y="185"/>
                  </a:cubicBezTo>
                  <a:cubicBezTo>
                    <a:pt x="222" y="166"/>
                    <a:pt x="222" y="148"/>
                    <a:pt x="222" y="129"/>
                  </a:cubicBezTo>
                  <a:cubicBezTo>
                    <a:pt x="222" y="92"/>
                    <a:pt x="240" y="74"/>
                    <a:pt x="240" y="37"/>
                  </a:cubicBezTo>
                  <a:lnTo>
                    <a:pt x="240" y="18"/>
                  </a:lnTo>
                  <a:lnTo>
                    <a:pt x="240" y="0"/>
                  </a:lnTo>
                  <a:lnTo>
                    <a:pt x="222" y="0"/>
                  </a:lnTo>
                  <a:cubicBezTo>
                    <a:pt x="166" y="0"/>
                    <a:pt x="129" y="0"/>
                    <a:pt x="74" y="18"/>
                  </a:cubicBezTo>
                  <a:cubicBezTo>
                    <a:pt x="55" y="37"/>
                    <a:pt x="18" y="37"/>
                    <a:pt x="0" y="55"/>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00" name="Freeform: Shape 588"/>
            <p:cNvSpPr/>
            <p:nvPr/>
          </p:nvSpPr>
          <p:spPr>
            <a:xfrm>
              <a:off x="412455" y="3138065"/>
              <a:ext cx="112956" cy="149088"/>
            </a:xfrm>
            <a:custGeom>
              <a:avLst/>
              <a:gdLst/>
              <a:ahLst/>
              <a:cxnLst>
                <a:cxn ang="3cd4">
                  <a:pos x="hc" y="t"/>
                </a:cxn>
                <a:cxn ang="cd2">
                  <a:pos x="l" y="vc"/>
                </a:cxn>
                <a:cxn ang="cd4">
                  <a:pos x="hc" y="b"/>
                </a:cxn>
                <a:cxn ang="0">
                  <a:pos x="r" y="vc"/>
                </a:cxn>
              </a:cxnLst>
              <a:rect l="l" t="t" r="r" b="b"/>
              <a:pathLst>
                <a:path w="323" h="426">
                  <a:moveTo>
                    <a:pt x="268" y="130"/>
                  </a:moveTo>
                  <a:cubicBezTo>
                    <a:pt x="249" y="92"/>
                    <a:pt x="231" y="56"/>
                    <a:pt x="231" y="0"/>
                  </a:cubicBezTo>
                  <a:lnTo>
                    <a:pt x="212" y="0"/>
                  </a:lnTo>
                  <a:cubicBezTo>
                    <a:pt x="157" y="92"/>
                    <a:pt x="101" y="204"/>
                    <a:pt x="46" y="296"/>
                  </a:cubicBezTo>
                  <a:cubicBezTo>
                    <a:pt x="27" y="315"/>
                    <a:pt x="27" y="333"/>
                    <a:pt x="8" y="352"/>
                  </a:cubicBezTo>
                  <a:cubicBezTo>
                    <a:pt x="8" y="352"/>
                    <a:pt x="-10" y="370"/>
                    <a:pt x="8" y="370"/>
                  </a:cubicBezTo>
                  <a:cubicBezTo>
                    <a:pt x="8" y="389"/>
                    <a:pt x="8" y="389"/>
                    <a:pt x="8" y="389"/>
                  </a:cubicBezTo>
                  <a:cubicBezTo>
                    <a:pt x="46" y="389"/>
                    <a:pt x="64" y="389"/>
                    <a:pt x="101" y="389"/>
                  </a:cubicBezTo>
                  <a:cubicBezTo>
                    <a:pt x="138" y="407"/>
                    <a:pt x="194" y="407"/>
                    <a:pt x="249" y="426"/>
                  </a:cubicBezTo>
                  <a:cubicBezTo>
                    <a:pt x="268" y="426"/>
                    <a:pt x="268" y="426"/>
                    <a:pt x="286" y="426"/>
                  </a:cubicBezTo>
                  <a:cubicBezTo>
                    <a:pt x="305" y="426"/>
                    <a:pt x="305" y="426"/>
                    <a:pt x="323" y="426"/>
                  </a:cubicBezTo>
                  <a:lnTo>
                    <a:pt x="323" y="407"/>
                  </a:lnTo>
                  <a:cubicBezTo>
                    <a:pt x="323" y="315"/>
                    <a:pt x="305" y="222"/>
                    <a:pt x="268" y="13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01" name="Freeform: Shape 589"/>
            <p:cNvSpPr/>
            <p:nvPr/>
          </p:nvSpPr>
          <p:spPr>
            <a:xfrm>
              <a:off x="402632" y="2774291"/>
              <a:ext cx="135758" cy="103484"/>
            </a:xfrm>
            <a:custGeom>
              <a:avLst/>
              <a:gdLst/>
              <a:ahLst/>
              <a:cxnLst>
                <a:cxn ang="3cd4">
                  <a:pos x="hc" y="t"/>
                </a:cxn>
                <a:cxn ang="cd2">
                  <a:pos x="l" y="vc"/>
                </a:cxn>
                <a:cxn ang="cd4">
                  <a:pos x="hc" y="b"/>
                </a:cxn>
                <a:cxn ang="0">
                  <a:pos x="r" y="vc"/>
                </a:cxn>
              </a:cxnLst>
              <a:rect l="l" t="t" r="r" b="b"/>
              <a:pathLst>
                <a:path w="388" h="296">
                  <a:moveTo>
                    <a:pt x="129" y="56"/>
                  </a:moveTo>
                  <a:cubicBezTo>
                    <a:pt x="92" y="74"/>
                    <a:pt x="55" y="74"/>
                    <a:pt x="18" y="92"/>
                  </a:cubicBezTo>
                  <a:cubicBezTo>
                    <a:pt x="0" y="92"/>
                    <a:pt x="0" y="92"/>
                    <a:pt x="0" y="92"/>
                  </a:cubicBezTo>
                  <a:cubicBezTo>
                    <a:pt x="92" y="148"/>
                    <a:pt x="166" y="204"/>
                    <a:pt x="259" y="259"/>
                  </a:cubicBezTo>
                  <a:cubicBezTo>
                    <a:pt x="277" y="259"/>
                    <a:pt x="296" y="278"/>
                    <a:pt x="314" y="278"/>
                  </a:cubicBezTo>
                  <a:cubicBezTo>
                    <a:pt x="314" y="296"/>
                    <a:pt x="333" y="296"/>
                    <a:pt x="333" y="296"/>
                  </a:cubicBezTo>
                  <a:lnTo>
                    <a:pt x="333" y="278"/>
                  </a:lnTo>
                  <a:cubicBezTo>
                    <a:pt x="333" y="259"/>
                    <a:pt x="351" y="241"/>
                    <a:pt x="351" y="204"/>
                  </a:cubicBezTo>
                  <a:cubicBezTo>
                    <a:pt x="351" y="166"/>
                    <a:pt x="370" y="130"/>
                    <a:pt x="370" y="74"/>
                  </a:cubicBezTo>
                  <a:cubicBezTo>
                    <a:pt x="370" y="56"/>
                    <a:pt x="370" y="56"/>
                    <a:pt x="388" y="37"/>
                  </a:cubicBezTo>
                  <a:lnTo>
                    <a:pt x="388" y="18"/>
                  </a:lnTo>
                  <a:cubicBezTo>
                    <a:pt x="388" y="0"/>
                    <a:pt x="370" y="0"/>
                    <a:pt x="351" y="0"/>
                  </a:cubicBezTo>
                  <a:cubicBezTo>
                    <a:pt x="277" y="18"/>
                    <a:pt x="203" y="18"/>
                    <a:pt x="129" y="56"/>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02" name="Freeform: Shape 590"/>
            <p:cNvSpPr/>
            <p:nvPr/>
          </p:nvSpPr>
          <p:spPr>
            <a:xfrm>
              <a:off x="711332" y="5073749"/>
              <a:ext cx="112605" cy="149088"/>
            </a:xfrm>
            <a:custGeom>
              <a:avLst/>
              <a:gdLst/>
              <a:ahLst/>
              <a:cxnLst>
                <a:cxn ang="3cd4">
                  <a:pos x="hc" y="t"/>
                </a:cxn>
                <a:cxn ang="cd2">
                  <a:pos x="l" y="vc"/>
                </a:cxn>
                <a:cxn ang="cd4">
                  <a:pos x="hc" y="b"/>
                </a:cxn>
                <a:cxn ang="0">
                  <a:pos x="r" y="vc"/>
                </a:cxn>
              </a:cxnLst>
              <a:rect l="l" t="t" r="r" b="b"/>
              <a:pathLst>
                <a:path w="322" h="426">
                  <a:moveTo>
                    <a:pt x="8" y="389"/>
                  </a:moveTo>
                  <a:cubicBezTo>
                    <a:pt x="44" y="389"/>
                    <a:pt x="63" y="389"/>
                    <a:pt x="100" y="389"/>
                  </a:cubicBezTo>
                  <a:cubicBezTo>
                    <a:pt x="137" y="408"/>
                    <a:pt x="192" y="408"/>
                    <a:pt x="248" y="408"/>
                  </a:cubicBezTo>
                  <a:cubicBezTo>
                    <a:pt x="267" y="426"/>
                    <a:pt x="267" y="426"/>
                    <a:pt x="285" y="426"/>
                  </a:cubicBezTo>
                  <a:cubicBezTo>
                    <a:pt x="304" y="426"/>
                    <a:pt x="304" y="426"/>
                    <a:pt x="322" y="426"/>
                  </a:cubicBezTo>
                  <a:cubicBezTo>
                    <a:pt x="322" y="408"/>
                    <a:pt x="322" y="408"/>
                    <a:pt x="322" y="389"/>
                  </a:cubicBezTo>
                  <a:cubicBezTo>
                    <a:pt x="304" y="296"/>
                    <a:pt x="285" y="222"/>
                    <a:pt x="248" y="130"/>
                  </a:cubicBezTo>
                  <a:cubicBezTo>
                    <a:pt x="230" y="93"/>
                    <a:pt x="230" y="56"/>
                    <a:pt x="211" y="0"/>
                  </a:cubicBezTo>
                  <a:cubicBezTo>
                    <a:pt x="192" y="0"/>
                    <a:pt x="192" y="0"/>
                    <a:pt x="192" y="0"/>
                  </a:cubicBezTo>
                  <a:cubicBezTo>
                    <a:pt x="156" y="93"/>
                    <a:pt x="100" y="204"/>
                    <a:pt x="44" y="296"/>
                  </a:cubicBezTo>
                  <a:cubicBezTo>
                    <a:pt x="26" y="315"/>
                    <a:pt x="26" y="334"/>
                    <a:pt x="8" y="352"/>
                  </a:cubicBezTo>
                  <a:cubicBezTo>
                    <a:pt x="8" y="370"/>
                    <a:pt x="-11" y="370"/>
                    <a:pt x="8" y="389"/>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03" name="Freeform: Shape 591"/>
            <p:cNvSpPr/>
            <p:nvPr/>
          </p:nvSpPr>
          <p:spPr>
            <a:xfrm>
              <a:off x="727117" y="4716640"/>
              <a:ext cx="77876" cy="96819"/>
            </a:xfrm>
            <a:custGeom>
              <a:avLst/>
              <a:gdLst/>
              <a:ahLst/>
              <a:cxnLst>
                <a:cxn ang="3cd4">
                  <a:pos x="hc" y="t"/>
                </a:cxn>
                <a:cxn ang="cd2">
                  <a:pos x="l" y="vc"/>
                </a:cxn>
                <a:cxn ang="cd4">
                  <a:pos x="hc" y="b"/>
                </a:cxn>
                <a:cxn ang="0">
                  <a:pos x="r" y="vc"/>
                </a:cxn>
              </a:cxnLst>
              <a:rect l="l" t="t" r="r" b="b"/>
              <a:pathLst>
                <a:path w="223" h="277">
                  <a:moveTo>
                    <a:pt x="56" y="185"/>
                  </a:moveTo>
                  <a:cubicBezTo>
                    <a:pt x="74" y="222"/>
                    <a:pt x="74" y="241"/>
                    <a:pt x="93" y="277"/>
                  </a:cubicBezTo>
                  <a:cubicBezTo>
                    <a:pt x="130" y="203"/>
                    <a:pt x="167" y="148"/>
                    <a:pt x="186" y="74"/>
                  </a:cubicBezTo>
                  <a:cubicBezTo>
                    <a:pt x="204" y="74"/>
                    <a:pt x="204" y="55"/>
                    <a:pt x="204" y="37"/>
                  </a:cubicBezTo>
                  <a:lnTo>
                    <a:pt x="223" y="18"/>
                  </a:lnTo>
                  <a:cubicBezTo>
                    <a:pt x="204" y="18"/>
                    <a:pt x="204" y="18"/>
                    <a:pt x="204" y="18"/>
                  </a:cubicBezTo>
                  <a:cubicBezTo>
                    <a:pt x="186" y="18"/>
                    <a:pt x="167" y="18"/>
                    <a:pt x="148" y="18"/>
                  </a:cubicBezTo>
                  <a:cubicBezTo>
                    <a:pt x="112" y="18"/>
                    <a:pt x="93" y="0"/>
                    <a:pt x="56" y="0"/>
                  </a:cubicBezTo>
                  <a:cubicBezTo>
                    <a:pt x="38" y="0"/>
                    <a:pt x="38" y="0"/>
                    <a:pt x="19" y="0"/>
                  </a:cubicBezTo>
                  <a:lnTo>
                    <a:pt x="0" y="0"/>
                  </a:lnTo>
                  <a:cubicBezTo>
                    <a:pt x="0" y="18"/>
                    <a:pt x="0" y="18"/>
                    <a:pt x="0" y="18"/>
                  </a:cubicBezTo>
                  <a:cubicBezTo>
                    <a:pt x="19" y="92"/>
                    <a:pt x="38" y="148"/>
                    <a:pt x="56" y="185"/>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04" name="Freeform: Shape 592"/>
            <p:cNvSpPr/>
            <p:nvPr/>
          </p:nvSpPr>
          <p:spPr>
            <a:xfrm>
              <a:off x="707824" y="4326907"/>
              <a:ext cx="129443" cy="103484"/>
            </a:xfrm>
            <a:custGeom>
              <a:avLst/>
              <a:gdLst/>
              <a:ahLst/>
              <a:cxnLst>
                <a:cxn ang="3cd4">
                  <a:pos x="hc" y="t"/>
                </a:cxn>
                <a:cxn ang="cd2">
                  <a:pos x="l" y="vc"/>
                </a:cxn>
                <a:cxn ang="cd4">
                  <a:pos x="hc" y="b"/>
                </a:cxn>
                <a:cxn ang="0">
                  <a:pos x="r" y="vc"/>
                </a:cxn>
              </a:cxnLst>
              <a:rect l="l" t="t" r="r" b="b"/>
              <a:pathLst>
                <a:path w="370" h="296">
                  <a:moveTo>
                    <a:pt x="333" y="0"/>
                  </a:moveTo>
                  <a:cubicBezTo>
                    <a:pt x="259" y="18"/>
                    <a:pt x="185" y="37"/>
                    <a:pt x="111" y="55"/>
                  </a:cubicBezTo>
                  <a:cubicBezTo>
                    <a:pt x="74" y="74"/>
                    <a:pt x="37" y="74"/>
                    <a:pt x="0" y="92"/>
                  </a:cubicBezTo>
                  <a:cubicBezTo>
                    <a:pt x="74" y="148"/>
                    <a:pt x="167" y="203"/>
                    <a:pt x="241" y="240"/>
                  </a:cubicBezTo>
                  <a:cubicBezTo>
                    <a:pt x="259" y="259"/>
                    <a:pt x="278" y="277"/>
                    <a:pt x="296" y="277"/>
                  </a:cubicBezTo>
                  <a:lnTo>
                    <a:pt x="315" y="296"/>
                  </a:lnTo>
                  <a:cubicBezTo>
                    <a:pt x="333" y="277"/>
                    <a:pt x="333" y="277"/>
                    <a:pt x="333" y="277"/>
                  </a:cubicBezTo>
                  <a:cubicBezTo>
                    <a:pt x="315" y="259"/>
                    <a:pt x="333" y="222"/>
                    <a:pt x="333" y="203"/>
                  </a:cubicBezTo>
                  <a:cubicBezTo>
                    <a:pt x="352" y="166"/>
                    <a:pt x="352" y="111"/>
                    <a:pt x="352" y="74"/>
                  </a:cubicBezTo>
                  <a:cubicBezTo>
                    <a:pt x="352" y="55"/>
                    <a:pt x="352" y="55"/>
                    <a:pt x="352" y="37"/>
                  </a:cubicBezTo>
                  <a:lnTo>
                    <a:pt x="370" y="18"/>
                  </a:lnTo>
                  <a:cubicBezTo>
                    <a:pt x="352" y="0"/>
                    <a:pt x="352" y="0"/>
                    <a:pt x="333" y="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05" name="Freeform: Shape 593"/>
            <p:cNvSpPr/>
            <p:nvPr/>
          </p:nvSpPr>
          <p:spPr>
            <a:xfrm>
              <a:off x="720803" y="3937175"/>
              <a:ext cx="90505" cy="109799"/>
            </a:xfrm>
            <a:custGeom>
              <a:avLst/>
              <a:gdLst/>
              <a:ahLst/>
              <a:cxnLst>
                <a:cxn ang="3cd4">
                  <a:pos x="hc" y="t"/>
                </a:cxn>
                <a:cxn ang="cd2">
                  <a:pos x="l" y="vc"/>
                </a:cxn>
                <a:cxn ang="cd4">
                  <a:pos x="hc" y="b"/>
                </a:cxn>
                <a:cxn ang="0">
                  <a:pos x="r" y="vc"/>
                </a:cxn>
              </a:cxnLst>
              <a:rect l="l" t="t" r="r" b="b"/>
              <a:pathLst>
                <a:path w="259" h="314">
                  <a:moveTo>
                    <a:pt x="166" y="0"/>
                  </a:moveTo>
                  <a:cubicBezTo>
                    <a:pt x="148" y="0"/>
                    <a:pt x="148" y="0"/>
                    <a:pt x="148" y="0"/>
                  </a:cubicBezTo>
                  <a:cubicBezTo>
                    <a:pt x="111" y="74"/>
                    <a:pt x="74" y="148"/>
                    <a:pt x="37" y="222"/>
                  </a:cubicBezTo>
                  <a:cubicBezTo>
                    <a:pt x="37" y="240"/>
                    <a:pt x="18" y="259"/>
                    <a:pt x="18" y="277"/>
                  </a:cubicBezTo>
                  <a:lnTo>
                    <a:pt x="0" y="296"/>
                  </a:lnTo>
                  <a:lnTo>
                    <a:pt x="18" y="296"/>
                  </a:lnTo>
                  <a:cubicBezTo>
                    <a:pt x="37" y="296"/>
                    <a:pt x="56" y="296"/>
                    <a:pt x="74" y="296"/>
                  </a:cubicBezTo>
                  <a:cubicBezTo>
                    <a:pt x="111" y="314"/>
                    <a:pt x="166" y="314"/>
                    <a:pt x="204" y="314"/>
                  </a:cubicBezTo>
                  <a:lnTo>
                    <a:pt x="222" y="314"/>
                  </a:lnTo>
                  <a:cubicBezTo>
                    <a:pt x="241" y="314"/>
                    <a:pt x="241" y="314"/>
                    <a:pt x="259" y="314"/>
                  </a:cubicBezTo>
                  <a:lnTo>
                    <a:pt x="259" y="296"/>
                  </a:lnTo>
                  <a:cubicBezTo>
                    <a:pt x="241" y="222"/>
                    <a:pt x="222" y="148"/>
                    <a:pt x="204" y="92"/>
                  </a:cubicBezTo>
                  <a:cubicBezTo>
                    <a:pt x="185" y="55"/>
                    <a:pt x="166" y="18"/>
                    <a:pt x="166" y="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06" name="Freeform: Shape 594"/>
            <p:cNvSpPr/>
            <p:nvPr/>
          </p:nvSpPr>
          <p:spPr>
            <a:xfrm>
              <a:off x="714489" y="3521483"/>
              <a:ext cx="119270" cy="161716"/>
            </a:xfrm>
            <a:custGeom>
              <a:avLst/>
              <a:gdLst/>
              <a:ahLst/>
              <a:cxnLst>
                <a:cxn ang="3cd4">
                  <a:pos x="hc" y="t"/>
                </a:cxn>
                <a:cxn ang="cd2">
                  <a:pos x="l" y="vc"/>
                </a:cxn>
                <a:cxn ang="cd4">
                  <a:pos x="hc" y="b"/>
                </a:cxn>
                <a:cxn ang="0">
                  <a:pos x="r" y="vc"/>
                </a:cxn>
              </a:cxnLst>
              <a:rect l="l" t="t" r="r" b="b"/>
              <a:pathLst>
                <a:path w="341" h="462">
                  <a:moveTo>
                    <a:pt x="333" y="74"/>
                  </a:moveTo>
                  <a:cubicBezTo>
                    <a:pt x="296" y="74"/>
                    <a:pt x="277" y="55"/>
                    <a:pt x="240" y="55"/>
                  </a:cubicBezTo>
                  <a:cubicBezTo>
                    <a:pt x="184" y="36"/>
                    <a:pt x="129" y="18"/>
                    <a:pt x="74" y="18"/>
                  </a:cubicBezTo>
                  <a:cubicBezTo>
                    <a:pt x="74" y="18"/>
                    <a:pt x="55" y="18"/>
                    <a:pt x="36" y="18"/>
                  </a:cubicBezTo>
                  <a:lnTo>
                    <a:pt x="18" y="0"/>
                  </a:lnTo>
                  <a:cubicBezTo>
                    <a:pt x="0" y="18"/>
                    <a:pt x="0" y="18"/>
                    <a:pt x="0" y="36"/>
                  </a:cubicBezTo>
                  <a:cubicBezTo>
                    <a:pt x="0" y="129"/>
                    <a:pt x="18" y="222"/>
                    <a:pt x="55" y="314"/>
                  </a:cubicBezTo>
                  <a:cubicBezTo>
                    <a:pt x="55" y="351"/>
                    <a:pt x="74" y="407"/>
                    <a:pt x="92" y="462"/>
                  </a:cubicBezTo>
                  <a:cubicBezTo>
                    <a:pt x="166" y="351"/>
                    <a:pt x="222" y="259"/>
                    <a:pt x="296" y="166"/>
                  </a:cubicBezTo>
                  <a:cubicBezTo>
                    <a:pt x="296" y="148"/>
                    <a:pt x="314" y="129"/>
                    <a:pt x="333" y="110"/>
                  </a:cubicBezTo>
                  <a:cubicBezTo>
                    <a:pt x="333" y="92"/>
                    <a:pt x="351" y="92"/>
                    <a:pt x="333" y="74"/>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07" name="Freeform: Shape 595"/>
            <p:cNvSpPr/>
            <p:nvPr/>
          </p:nvSpPr>
          <p:spPr>
            <a:xfrm>
              <a:off x="704667" y="3138065"/>
              <a:ext cx="119270" cy="149088"/>
            </a:xfrm>
            <a:custGeom>
              <a:avLst/>
              <a:gdLst/>
              <a:ahLst/>
              <a:cxnLst>
                <a:cxn ang="3cd4">
                  <a:pos x="hc" y="t"/>
                </a:cxn>
                <a:cxn ang="cd2">
                  <a:pos x="l" y="vc"/>
                </a:cxn>
                <a:cxn ang="cd4">
                  <a:pos x="hc" y="b"/>
                </a:cxn>
                <a:cxn ang="0">
                  <a:pos x="r" y="vc"/>
                </a:cxn>
              </a:cxnLst>
              <a:rect l="l" t="t" r="r" b="b"/>
              <a:pathLst>
                <a:path w="341" h="426">
                  <a:moveTo>
                    <a:pt x="137" y="426"/>
                  </a:moveTo>
                  <a:cubicBezTo>
                    <a:pt x="156" y="426"/>
                    <a:pt x="156" y="426"/>
                    <a:pt x="156" y="426"/>
                  </a:cubicBezTo>
                  <a:cubicBezTo>
                    <a:pt x="193" y="333"/>
                    <a:pt x="249" y="222"/>
                    <a:pt x="304" y="130"/>
                  </a:cubicBezTo>
                  <a:cubicBezTo>
                    <a:pt x="304" y="92"/>
                    <a:pt x="323" y="74"/>
                    <a:pt x="323" y="56"/>
                  </a:cubicBezTo>
                  <a:cubicBezTo>
                    <a:pt x="341" y="56"/>
                    <a:pt x="341" y="37"/>
                    <a:pt x="341" y="37"/>
                  </a:cubicBezTo>
                  <a:cubicBezTo>
                    <a:pt x="341" y="18"/>
                    <a:pt x="323" y="18"/>
                    <a:pt x="323" y="18"/>
                  </a:cubicBezTo>
                  <a:cubicBezTo>
                    <a:pt x="286" y="37"/>
                    <a:pt x="267" y="18"/>
                    <a:pt x="230" y="18"/>
                  </a:cubicBezTo>
                  <a:cubicBezTo>
                    <a:pt x="193" y="18"/>
                    <a:pt x="137" y="18"/>
                    <a:pt x="82" y="0"/>
                  </a:cubicBezTo>
                  <a:cubicBezTo>
                    <a:pt x="63" y="0"/>
                    <a:pt x="45" y="0"/>
                    <a:pt x="45" y="0"/>
                  </a:cubicBezTo>
                  <a:cubicBezTo>
                    <a:pt x="27" y="0"/>
                    <a:pt x="27" y="0"/>
                    <a:pt x="8" y="0"/>
                  </a:cubicBezTo>
                  <a:cubicBezTo>
                    <a:pt x="-11" y="18"/>
                    <a:pt x="8" y="18"/>
                    <a:pt x="8" y="37"/>
                  </a:cubicBezTo>
                  <a:cubicBezTo>
                    <a:pt x="27" y="130"/>
                    <a:pt x="45" y="222"/>
                    <a:pt x="82" y="296"/>
                  </a:cubicBezTo>
                  <a:cubicBezTo>
                    <a:pt x="119" y="352"/>
                    <a:pt x="119" y="389"/>
                    <a:pt x="137" y="426"/>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08" name="Freeform: Shape 596"/>
            <p:cNvSpPr/>
            <p:nvPr/>
          </p:nvSpPr>
          <p:spPr>
            <a:xfrm>
              <a:off x="727117" y="2780605"/>
              <a:ext cx="77876" cy="97170"/>
            </a:xfrm>
            <a:custGeom>
              <a:avLst/>
              <a:gdLst/>
              <a:ahLst/>
              <a:cxnLst>
                <a:cxn ang="3cd4">
                  <a:pos x="hc" y="t"/>
                </a:cxn>
                <a:cxn ang="cd2">
                  <a:pos x="l" y="vc"/>
                </a:cxn>
                <a:cxn ang="cd4">
                  <a:pos x="hc" y="b"/>
                </a:cxn>
                <a:cxn ang="0">
                  <a:pos x="r" y="vc"/>
                </a:cxn>
              </a:cxnLst>
              <a:rect l="l" t="t" r="r" b="b"/>
              <a:pathLst>
                <a:path w="223" h="278">
                  <a:moveTo>
                    <a:pt x="167" y="74"/>
                  </a:moveTo>
                  <a:cubicBezTo>
                    <a:pt x="148" y="56"/>
                    <a:pt x="130" y="19"/>
                    <a:pt x="130" y="0"/>
                  </a:cubicBezTo>
                  <a:lnTo>
                    <a:pt x="112" y="0"/>
                  </a:lnTo>
                  <a:cubicBezTo>
                    <a:pt x="93" y="56"/>
                    <a:pt x="56" y="130"/>
                    <a:pt x="19" y="204"/>
                  </a:cubicBezTo>
                  <a:cubicBezTo>
                    <a:pt x="19" y="204"/>
                    <a:pt x="19" y="223"/>
                    <a:pt x="0" y="241"/>
                  </a:cubicBezTo>
                  <a:lnTo>
                    <a:pt x="0" y="260"/>
                  </a:lnTo>
                  <a:lnTo>
                    <a:pt x="19" y="260"/>
                  </a:lnTo>
                  <a:cubicBezTo>
                    <a:pt x="19" y="260"/>
                    <a:pt x="38" y="260"/>
                    <a:pt x="56" y="260"/>
                  </a:cubicBezTo>
                  <a:cubicBezTo>
                    <a:pt x="93" y="260"/>
                    <a:pt x="130" y="260"/>
                    <a:pt x="167" y="278"/>
                  </a:cubicBezTo>
                  <a:lnTo>
                    <a:pt x="186" y="278"/>
                  </a:lnTo>
                  <a:cubicBezTo>
                    <a:pt x="204" y="278"/>
                    <a:pt x="204" y="278"/>
                    <a:pt x="204" y="278"/>
                  </a:cubicBezTo>
                  <a:cubicBezTo>
                    <a:pt x="223" y="260"/>
                    <a:pt x="223" y="260"/>
                    <a:pt x="223" y="241"/>
                  </a:cubicBezTo>
                  <a:cubicBezTo>
                    <a:pt x="204" y="186"/>
                    <a:pt x="186" y="130"/>
                    <a:pt x="167" y="74"/>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13" name="Freeform: Shape 642"/>
            <p:cNvSpPr/>
            <p:nvPr/>
          </p:nvSpPr>
          <p:spPr>
            <a:xfrm>
              <a:off x="103754" y="6600055"/>
              <a:ext cx="116464" cy="149088"/>
            </a:xfrm>
            <a:custGeom>
              <a:avLst/>
              <a:gdLst/>
              <a:ahLst/>
              <a:cxnLst>
                <a:cxn ang="3cd4">
                  <a:pos x="hc" y="t"/>
                </a:cxn>
                <a:cxn ang="cd2">
                  <a:pos x="l" y="vc"/>
                </a:cxn>
                <a:cxn ang="cd4">
                  <a:pos x="hc" y="b"/>
                </a:cxn>
                <a:cxn ang="0">
                  <a:pos x="r" y="vc"/>
                </a:cxn>
              </a:cxnLst>
              <a:rect l="l" t="t" r="r" b="b"/>
              <a:pathLst>
                <a:path w="333" h="426">
                  <a:moveTo>
                    <a:pt x="240" y="130"/>
                  </a:moveTo>
                  <a:cubicBezTo>
                    <a:pt x="222" y="92"/>
                    <a:pt x="203" y="55"/>
                    <a:pt x="185" y="0"/>
                  </a:cubicBezTo>
                  <a:cubicBezTo>
                    <a:pt x="166" y="0"/>
                    <a:pt x="166" y="0"/>
                    <a:pt x="166" y="0"/>
                  </a:cubicBezTo>
                  <a:cubicBezTo>
                    <a:pt x="129" y="111"/>
                    <a:pt x="74" y="204"/>
                    <a:pt x="37" y="314"/>
                  </a:cubicBezTo>
                  <a:cubicBezTo>
                    <a:pt x="18" y="333"/>
                    <a:pt x="18" y="352"/>
                    <a:pt x="0" y="389"/>
                  </a:cubicBezTo>
                  <a:lnTo>
                    <a:pt x="0" y="407"/>
                  </a:lnTo>
                  <a:cubicBezTo>
                    <a:pt x="0" y="426"/>
                    <a:pt x="0" y="407"/>
                    <a:pt x="18" y="407"/>
                  </a:cubicBezTo>
                  <a:cubicBezTo>
                    <a:pt x="37" y="407"/>
                    <a:pt x="74" y="407"/>
                    <a:pt x="92" y="407"/>
                  </a:cubicBezTo>
                  <a:cubicBezTo>
                    <a:pt x="148" y="426"/>
                    <a:pt x="203" y="426"/>
                    <a:pt x="259" y="426"/>
                  </a:cubicBezTo>
                  <a:cubicBezTo>
                    <a:pt x="259" y="426"/>
                    <a:pt x="278" y="426"/>
                    <a:pt x="296" y="426"/>
                  </a:cubicBezTo>
                  <a:lnTo>
                    <a:pt x="314" y="426"/>
                  </a:lnTo>
                  <a:cubicBezTo>
                    <a:pt x="333" y="407"/>
                    <a:pt x="333" y="407"/>
                    <a:pt x="333" y="389"/>
                  </a:cubicBezTo>
                  <a:cubicBezTo>
                    <a:pt x="314" y="296"/>
                    <a:pt x="278" y="222"/>
                    <a:pt x="240" y="13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14" name="Freeform: Shape 643"/>
            <p:cNvSpPr/>
            <p:nvPr/>
          </p:nvSpPr>
          <p:spPr>
            <a:xfrm>
              <a:off x="116734" y="6229966"/>
              <a:ext cx="96819" cy="123129"/>
            </a:xfrm>
            <a:custGeom>
              <a:avLst/>
              <a:gdLst/>
              <a:ahLst/>
              <a:cxnLst>
                <a:cxn ang="3cd4">
                  <a:pos x="hc" y="t"/>
                </a:cxn>
                <a:cxn ang="cd2">
                  <a:pos x="l" y="vc"/>
                </a:cxn>
                <a:cxn ang="cd4">
                  <a:pos x="hc" y="b"/>
                </a:cxn>
                <a:cxn ang="0">
                  <a:pos x="r" y="vc"/>
                </a:cxn>
              </a:cxnLst>
              <a:rect l="l" t="t" r="r" b="b"/>
              <a:pathLst>
                <a:path w="277" h="352">
                  <a:moveTo>
                    <a:pt x="111" y="333"/>
                  </a:moveTo>
                  <a:lnTo>
                    <a:pt x="111" y="352"/>
                  </a:lnTo>
                  <a:lnTo>
                    <a:pt x="111" y="333"/>
                  </a:lnTo>
                  <a:cubicBezTo>
                    <a:pt x="148" y="259"/>
                    <a:pt x="203" y="185"/>
                    <a:pt x="241" y="93"/>
                  </a:cubicBezTo>
                  <a:cubicBezTo>
                    <a:pt x="241" y="74"/>
                    <a:pt x="259" y="56"/>
                    <a:pt x="259" y="37"/>
                  </a:cubicBezTo>
                  <a:cubicBezTo>
                    <a:pt x="277" y="37"/>
                    <a:pt x="277" y="19"/>
                    <a:pt x="277" y="19"/>
                  </a:cubicBezTo>
                  <a:lnTo>
                    <a:pt x="259" y="19"/>
                  </a:lnTo>
                  <a:cubicBezTo>
                    <a:pt x="241" y="19"/>
                    <a:pt x="222" y="19"/>
                    <a:pt x="203" y="19"/>
                  </a:cubicBezTo>
                  <a:cubicBezTo>
                    <a:pt x="148" y="0"/>
                    <a:pt x="111" y="0"/>
                    <a:pt x="74" y="0"/>
                  </a:cubicBezTo>
                  <a:cubicBezTo>
                    <a:pt x="55" y="0"/>
                    <a:pt x="37" y="0"/>
                    <a:pt x="37" y="0"/>
                  </a:cubicBezTo>
                  <a:cubicBezTo>
                    <a:pt x="18" y="0"/>
                    <a:pt x="18" y="0"/>
                    <a:pt x="18" y="0"/>
                  </a:cubicBezTo>
                  <a:cubicBezTo>
                    <a:pt x="0" y="0"/>
                    <a:pt x="0" y="19"/>
                    <a:pt x="0" y="19"/>
                  </a:cubicBezTo>
                  <a:cubicBezTo>
                    <a:pt x="18" y="93"/>
                    <a:pt x="37" y="167"/>
                    <a:pt x="74" y="241"/>
                  </a:cubicBezTo>
                  <a:cubicBezTo>
                    <a:pt x="74" y="278"/>
                    <a:pt x="92" y="315"/>
                    <a:pt x="111" y="333"/>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15" name="Freeform: Shape 644"/>
            <p:cNvSpPr/>
            <p:nvPr/>
          </p:nvSpPr>
          <p:spPr>
            <a:xfrm>
              <a:off x="110070" y="5807961"/>
              <a:ext cx="129443" cy="168381"/>
            </a:xfrm>
            <a:custGeom>
              <a:avLst/>
              <a:gdLst/>
              <a:ahLst/>
              <a:cxnLst>
                <a:cxn ang="3cd4">
                  <a:pos x="hc" y="t"/>
                </a:cxn>
                <a:cxn ang="cd2">
                  <a:pos x="l" y="vc"/>
                </a:cxn>
                <a:cxn ang="cd4">
                  <a:pos x="hc" y="b"/>
                </a:cxn>
                <a:cxn ang="0">
                  <a:pos x="r" y="vc"/>
                </a:cxn>
              </a:cxnLst>
              <a:rect l="l" t="t" r="r" b="b"/>
              <a:pathLst>
                <a:path w="370" h="481">
                  <a:moveTo>
                    <a:pt x="19" y="407"/>
                  </a:moveTo>
                  <a:cubicBezTo>
                    <a:pt x="56" y="407"/>
                    <a:pt x="74" y="425"/>
                    <a:pt x="111" y="425"/>
                  </a:cubicBezTo>
                  <a:cubicBezTo>
                    <a:pt x="167" y="444"/>
                    <a:pt x="222" y="463"/>
                    <a:pt x="278" y="463"/>
                  </a:cubicBezTo>
                  <a:cubicBezTo>
                    <a:pt x="296" y="481"/>
                    <a:pt x="296" y="481"/>
                    <a:pt x="315" y="481"/>
                  </a:cubicBezTo>
                  <a:cubicBezTo>
                    <a:pt x="334" y="481"/>
                    <a:pt x="334" y="481"/>
                    <a:pt x="352" y="481"/>
                  </a:cubicBezTo>
                  <a:cubicBezTo>
                    <a:pt x="370" y="481"/>
                    <a:pt x="370" y="463"/>
                    <a:pt x="370" y="444"/>
                  </a:cubicBezTo>
                  <a:cubicBezTo>
                    <a:pt x="370" y="351"/>
                    <a:pt x="352" y="259"/>
                    <a:pt x="315" y="148"/>
                  </a:cubicBezTo>
                  <a:cubicBezTo>
                    <a:pt x="296" y="111"/>
                    <a:pt x="296" y="55"/>
                    <a:pt x="278" y="0"/>
                  </a:cubicBezTo>
                  <a:cubicBezTo>
                    <a:pt x="204" y="111"/>
                    <a:pt x="130" y="203"/>
                    <a:pt x="56" y="315"/>
                  </a:cubicBezTo>
                  <a:cubicBezTo>
                    <a:pt x="37" y="333"/>
                    <a:pt x="37" y="351"/>
                    <a:pt x="19" y="370"/>
                  </a:cubicBezTo>
                  <a:cubicBezTo>
                    <a:pt x="19" y="370"/>
                    <a:pt x="0" y="389"/>
                    <a:pt x="0" y="407"/>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16" name="Freeform: Shape 645"/>
            <p:cNvSpPr/>
            <p:nvPr/>
          </p:nvSpPr>
          <p:spPr>
            <a:xfrm>
              <a:off x="129713" y="5444188"/>
              <a:ext cx="83840" cy="122778"/>
            </a:xfrm>
            <a:custGeom>
              <a:avLst/>
              <a:gdLst/>
              <a:ahLst/>
              <a:cxnLst>
                <a:cxn ang="3cd4">
                  <a:pos x="hc" y="t"/>
                </a:cxn>
                <a:cxn ang="cd2">
                  <a:pos x="l" y="vc"/>
                </a:cxn>
                <a:cxn ang="cd4">
                  <a:pos x="hc" y="b"/>
                </a:cxn>
                <a:cxn ang="0">
                  <a:pos x="r" y="vc"/>
                </a:cxn>
              </a:cxnLst>
              <a:rect l="l" t="t" r="r" b="b"/>
              <a:pathLst>
                <a:path w="240" h="351">
                  <a:moveTo>
                    <a:pt x="18" y="241"/>
                  </a:moveTo>
                  <a:cubicBezTo>
                    <a:pt x="37" y="277"/>
                    <a:pt x="37" y="315"/>
                    <a:pt x="55" y="333"/>
                  </a:cubicBezTo>
                  <a:cubicBezTo>
                    <a:pt x="55" y="351"/>
                    <a:pt x="55" y="351"/>
                    <a:pt x="55" y="351"/>
                  </a:cubicBezTo>
                  <a:cubicBezTo>
                    <a:pt x="111" y="277"/>
                    <a:pt x="148" y="203"/>
                    <a:pt x="204" y="129"/>
                  </a:cubicBezTo>
                  <a:cubicBezTo>
                    <a:pt x="222" y="111"/>
                    <a:pt x="222" y="92"/>
                    <a:pt x="240" y="92"/>
                  </a:cubicBezTo>
                  <a:cubicBezTo>
                    <a:pt x="240" y="74"/>
                    <a:pt x="240" y="74"/>
                    <a:pt x="240" y="55"/>
                  </a:cubicBezTo>
                  <a:cubicBezTo>
                    <a:pt x="222" y="55"/>
                    <a:pt x="204" y="55"/>
                    <a:pt x="166" y="37"/>
                  </a:cubicBezTo>
                  <a:cubicBezTo>
                    <a:pt x="129" y="37"/>
                    <a:pt x="92" y="18"/>
                    <a:pt x="55" y="18"/>
                  </a:cubicBezTo>
                  <a:cubicBezTo>
                    <a:pt x="37" y="18"/>
                    <a:pt x="37" y="18"/>
                    <a:pt x="18" y="18"/>
                  </a:cubicBezTo>
                  <a:cubicBezTo>
                    <a:pt x="18" y="0"/>
                    <a:pt x="18" y="0"/>
                    <a:pt x="0" y="0"/>
                  </a:cubicBezTo>
                  <a:cubicBezTo>
                    <a:pt x="0" y="0"/>
                    <a:pt x="0" y="18"/>
                    <a:pt x="0" y="37"/>
                  </a:cubicBezTo>
                  <a:cubicBezTo>
                    <a:pt x="0" y="92"/>
                    <a:pt x="0" y="166"/>
                    <a:pt x="18" y="241"/>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17" name="Freeform: Shape 649"/>
            <p:cNvSpPr/>
            <p:nvPr/>
          </p:nvSpPr>
          <p:spPr>
            <a:xfrm>
              <a:off x="418769" y="6600055"/>
              <a:ext cx="99976" cy="136108"/>
            </a:xfrm>
            <a:custGeom>
              <a:avLst/>
              <a:gdLst/>
              <a:ahLst/>
              <a:cxnLst>
                <a:cxn ang="3cd4">
                  <a:pos x="hc" y="t"/>
                </a:cxn>
                <a:cxn ang="cd2">
                  <a:pos x="l" y="vc"/>
                </a:cxn>
                <a:cxn ang="cd4">
                  <a:pos x="hc" y="b"/>
                </a:cxn>
                <a:cxn ang="0">
                  <a:pos x="r" y="vc"/>
                </a:cxn>
              </a:cxnLst>
              <a:rect l="l" t="t" r="r" b="b"/>
              <a:pathLst>
                <a:path w="286" h="389">
                  <a:moveTo>
                    <a:pt x="8" y="37"/>
                  </a:moveTo>
                  <a:cubicBezTo>
                    <a:pt x="8" y="111"/>
                    <a:pt x="27" y="185"/>
                    <a:pt x="45" y="259"/>
                  </a:cubicBezTo>
                  <a:cubicBezTo>
                    <a:pt x="64" y="296"/>
                    <a:pt x="82" y="352"/>
                    <a:pt x="82" y="389"/>
                  </a:cubicBezTo>
                  <a:lnTo>
                    <a:pt x="101" y="389"/>
                  </a:lnTo>
                  <a:cubicBezTo>
                    <a:pt x="138" y="296"/>
                    <a:pt x="193" y="222"/>
                    <a:pt x="249" y="130"/>
                  </a:cubicBezTo>
                  <a:cubicBezTo>
                    <a:pt x="267" y="111"/>
                    <a:pt x="267" y="92"/>
                    <a:pt x="286" y="74"/>
                  </a:cubicBezTo>
                  <a:lnTo>
                    <a:pt x="286" y="55"/>
                  </a:lnTo>
                  <a:cubicBezTo>
                    <a:pt x="286" y="37"/>
                    <a:pt x="286" y="37"/>
                    <a:pt x="267" y="37"/>
                  </a:cubicBezTo>
                  <a:cubicBezTo>
                    <a:pt x="249" y="55"/>
                    <a:pt x="230" y="37"/>
                    <a:pt x="212" y="37"/>
                  </a:cubicBezTo>
                  <a:cubicBezTo>
                    <a:pt x="156" y="18"/>
                    <a:pt x="119" y="18"/>
                    <a:pt x="64" y="18"/>
                  </a:cubicBezTo>
                  <a:cubicBezTo>
                    <a:pt x="64" y="18"/>
                    <a:pt x="45" y="0"/>
                    <a:pt x="27" y="0"/>
                  </a:cubicBezTo>
                  <a:lnTo>
                    <a:pt x="8" y="0"/>
                  </a:lnTo>
                  <a:cubicBezTo>
                    <a:pt x="-11" y="0"/>
                    <a:pt x="8" y="18"/>
                    <a:pt x="8" y="37"/>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18" name="Freeform: Shape 650"/>
            <p:cNvSpPr/>
            <p:nvPr/>
          </p:nvSpPr>
          <p:spPr>
            <a:xfrm>
              <a:off x="428591" y="6249612"/>
              <a:ext cx="83840" cy="64546"/>
            </a:xfrm>
            <a:custGeom>
              <a:avLst/>
              <a:gdLst/>
              <a:ahLst/>
              <a:cxnLst>
                <a:cxn ang="3cd4">
                  <a:pos x="hc" y="t"/>
                </a:cxn>
                <a:cxn ang="cd2">
                  <a:pos x="l" y="vc"/>
                </a:cxn>
                <a:cxn ang="cd4">
                  <a:pos x="hc" y="b"/>
                </a:cxn>
                <a:cxn ang="0">
                  <a:pos x="r" y="vc"/>
                </a:cxn>
              </a:cxnLst>
              <a:rect l="l" t="t" r="r" b="b"/>
              <a:pathLst>
                <a:path w="240" h="185">
                  <a:moveTo>
                    <a:pt x="0" y="55"/>
                  </a:moveTo>
                  <a:cubicBezTo>
                    <a:pt x="55" y="93"/>
                    <a:pt x="111" y="129"/>
                    <a:pt x="166" y="167"/>
                  </a:cubicBezTo>
                  <a:cubicBezTo>
                    <a:pt x="166" y="167"/>
                    <a:pt x="185" y="185"/>
                    <a:pt x="203" y="185"/>
                  </a:cubicBezTo>
                  <a:cubicBezTo>
                    <a:pt x="222" y="185"/>
                    <a:pt x="222" y="185"/>
                    <a:pt x="222" y="185"/>
                  </a:cubicBezTo>
                  <a:cubicBezTo>
                    <a:pt x="222" y="167"/>
                    <a:pt x="222" y="148"/>
                    <a:pt x="222" y="129"/>
                  </a:cubicBezTo>
                  <a:cubicBezTo>
                    <a:pt x="222" y="111"/>
                    <a:pt x="240" y="74"/>
                    <a:pt x="240" y="37"/>
                  </a:cubicBezTo>
                  <a:lnTo>
                    <a:pt x="240" y="18"/>
                  </a:lnTo>
                  <a:lnTo>
                    <a:pt x="240" y="0"/>
                  </a:lnTo>
                  <a:lnTo>
                    <a:pt x="222" y="0"/>
                  </a:lnTo>
                  <a:cubicBezTo>
                    <a:pt x="166" y="0"/>
                    <a:pt x="129" y="18"/>
                    <a:pt x="74" y="37"/>
                  </a:cubicBezTo>
                  <a:cubicBezTo>
                    <a:pt x="55" y="37"/>
                    <a:pt x="18" y="55"/>
                    <a:pt x="0" y="55"/>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19" name="Freeform: Shape 651"/>
            <p:cNvSpPr/>
            <p:nvPr/>
          </p:nvSpPr>
          <p:spPr>
            <a:xfrm>
              <a:off x="412455" y="5814276"/>
              <a:ext cx="112956" cy="151894"/>
            </a:xfrm>
            <a:custGeom>
              <a:avLst/>
              <a:gdLst/>
              <a:ahLst/>
              <a:cxnLst>
                <a:cxn ang="3cd4">
                  <a:pos x="hc" y="t"/>
                </a:cxn>
                <a:cxn ang="cd2">
                  <a:pos x="l" y="vc"/>
                </a:cxn>
                <a:cxn ang="cd4">
                  <a:pos x="hc" y="b"/>
                </a:cxn>
                <a:cxn ang="0">
                  <a:pos x="r" y="vc"/>
                </a:cxn>
              </a:cxnLst>
              <a:rect l="l" t="t" r="r" b="b"/>
              <a:pathLst>
                <a:path w="323" h="434">
                  <a:moveTo>
                    <a:pt x="268" y="148"/>
                  </a:moveTo>
                  <a:cubicBezTo>
                    <a:pt x="249" y="93"/>
                    <a:pt x="231" y="56"/>
                    <a:pt x="231" y="19"/>
                  </a:cubicBezTo>
                  <a:lnTo>
                    <a:pt x="231" y="0"/>
                  </a:lnTo>
                  <a:lnTo>
                    <a:pt x="212" y="0"/>
                  </a:lnTo>
                  <a:lnTo>
                    <a:pt x="212" y="19"/>
                  </a:lnTo>
                  <a:cubicBezTo>
                    <a:pt x="157" y="111"/>
                    <a:pt x="101" y="204"/>
                    <a:pt x="46" y="297"/>
                  </a:cubicBezTo>
                  <a:cubicBezTo>
                    <a:pt x="27" y="315"/>
                    <a:pt x="27" y="333"/>
                    <a:pt x="8" y="352"/>
                  </a:cubicBezTo>
                  <a:cubicBezTo>
                    <a:pt x="8" y="371"/>
                    <a:pt x="-10" y="371"/>
                    <a:pt x="8" y="389"/>
                  </a:cubicBezTo>
                  <a:cubicBezTo>
                    <a:pt x="46" y="389"/>
                    <a:pt x="64" y="389"/>
                    <a:pt x="101" y="407"/>
                  </a:cubicBezTo>
                  <a:cubicBezTo>
                    <a:pt x="138" y="407"/>
                    <a:pt x="194" y="426"/>
                    <a:pt x="249" y="426"/>
                  </a:cubicBezTo>
                  <a:cubicBezTo>
                    <a:pt x="268" y="426"/>
                    <a:pt x="268" y="426"/>
                    <a:pt x="286" y="426"/>
                  </a:cubicBezTo>
                  <a:cubicBezTo>
                    <a:pt x="305" y="426"/>
                    <a:pt x="305" y="445"/>
                    <a:pt x="323" y="426"/>
                  </a:cubicBezTo>
                  <a:lnTo>
                    <a:pt x="323" y="407"/>
                  </a:lnTo>
                  <a:cubicBezTo>
                    <a:pt x="323" y="315"/>
                    <a:pt x="305" y="222"/>
                    <a:pt x="268" y="148"/>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20" name="Freeform: Shape 652"/>
            <p:cNvSpPr/>
            <p:nvPr/>
          </p:nvSpPr>
          <p:spPr>
            <a:xfrm>
              <a:off x="402632" y="5454010"/>
              <a:ext cx="135758" cy="99976"/>
            </a:xfrm>
            <a:custGeom>
              <a:avLst/>
              <a:gdLst/>
              <a:ahLst/>
              <a:cxnLst>
                <a:cxn ang="3cd4">
                  <a:pos x="hc" y="t"/>
                </a:cxn>
                <a:cxn ang="cd2">
                  <a:pos x="l" y="vc"/>
                </a:cxn>
                <a:cxn ang="cd4">
                  <a:pos x="hc" y="b"/>
                </a:cxn>
                <a:cxn ang="0">
                  <a:pos x="r" y="vc"/>
                </a:cxn>
              </a:cxnLst>
              <a:rect l="l" t="t" r="r" b="b"/>
              <a:pathLst>
                <a:path w="388" h="286">
                  <a:moveTo>
                    <a:pt x="129" y="45"/>
                  </a:moveTo>
                  <a:cubicBezTo>
                    <a:pt x="92" y="63"/>
                    <a:pt x="55" y="63"/>
                    <a:pt x="18" y="82"/>
                  </a:cubicBezTo>
                  <a:cubicBezTo>
                    <a:pt x="0" y="82"/>
                    <a:pt x="0" y="82"/>
                    <a:pt x="0" y="82"/>
                  </a:cubicBezTo>
                  <a:cubicBezTo>
                    <a:pt x="92" y="137"/>
                    <a:pt x="166" y="193"/>
                    <a:pt x="259" y="248"/>
                  </a:cubicBezTo>
                  <a:cubicBezTo>
                    <a:pt x="277" y="248"/>
                    <a:pt x="296" y="267"/>
                    <a:pt x="314" y="286"/>
                  </a:cubicBezTo>
                  <a:lnTo>
                    <a:pt x="333" y="286"/>
                  </a:lnTo>
                  <a:lnTo>
                    <a:pt x="333" y="267"/>
                  </a:lnTo>
                  <a:cubicBezTo>
                    <a:pt x="333" y="248"/>
                    <a:pt x="351" y="230"/>
                    <a:pt x="351" y="212"/>
                  </a:cubicBezTo>
                  <a:cubicBezTo>
                    <a:pt x="351" y="156"/>
                    <a:pt x="370" y="119"/>
                    <a:pt x="370" y="63"/>
                  </a:cubicBezTo>
                  <a:cubicBezTo>
                    <a:pt x="370" y="63"/>
                    <a:pt x="370" y="45"/>
                    <a:pt x="388" y="26"/>
                  </a:cubicBezTo>
                  <a:lnTo>
                    <a:pt x="388" y="8"/>
                  </a:lnTo>
                  <a:cubicBezTo>
                    <a:pt x="388" y="-11"/>
                    <a:pt x="370" y="8"/>
                    <a:pt x="351" y="8"/>
                  </a:cubicBezTo>
                  <a:cubicBezTo>
                    <a:pt x="277" y="8"/>
                    <a:pt x="203" y="26"/>
                    <a:pt x="129" y="45"/>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21" name="Freeform: Shape 656"/>
            <p:cNvSpPr/>
            <p:nvPr/>
          </p:nvSpPr>
          <p:spPr>
            <a:xfrm>
              <a:off x="720803" y="6613035"/>
              <a:ext cx="90505" cy="110149"/>
            </a:xfrm>
            <a:custGeom>
              <a:avLst/>
              <a:gdLst/>
              <a:ahLst/>
              <a:cxnLst>
                <a:cxn ang="3cd4">
                  <a:pos x="hc" y="t"/>
                </a:cxn>
                <a:cxn ang="cd2">
                  <a:pos x="l" y="vc"/>
                </a:cxn>
                <a:cxn ang="cd4">
                  <a:pos x="hc" y="b"/>
                </a:cxn>
                <a:cxn ang="0">
                  <a:pos x="r" y="vc"/>
                </a:cxn>
              </a:cxnLst>
              <a:rect l="l" t="t" r="r" b="b"/>
              <a:pathLst>
                <a:path w="259" h="315">
                  <a:moveTo>
                    <a:pt x="166" y="0"/>
                  </a:moveTo>
                  <a:cubicBezTo>
                    <a:pt x="148" y="0"/>
                    <a:pt x="148" y="0"/>
                    <a:pt x="148" y="0"/>
                  </a:cubicBezTo>
                  <a:cubicBezTo>
                    <a:pt x="111" y="74"/>
                    <a:pt x="74" y="148"/>
                    <a:pt x="37" y="222"/>
                  </a:cubicBezTo>
                  <a:cubicBezTo>
                    <a:pt x="37" y="241"/>
                    <a:pt x="18" y="259"/>
                    <a:pt x="18" y="277"/>
                  </a:cubicBezTo>
                  <a:lnTo>
                    <a:pt x="0" y="296"/>
                  </a:lnTo>
                  <a:lnTo>
                    <a:pt x="18" y="296"/>
                  </a:lnTo>
                  <a:cubicBezTo>
                    <a:pt x="37" y="296"/>
                    <a:pt x="56" y="296"/>
                    <a:pt x="74" y="315"/>
                  </a:cubicBezTo>
                  <a:cubicBezTo>
                    <a:pt x="111" y="315"/>
                    <a:pt x="166" y="315"/>
                    <a:pt x="204" y="315"/>
                  </a:cubicBezTo>
                  <a:lnTo>
                    <a:pt x="222" y="315"/>
                  </a:lnTo>
                  <a:cubicBezTo>
                    <a:pt x="241" y="315"/>
                    <a:pt x="241" y="315"/>
                    <a:pt x="259" y="315"/>
                  </a:cubicBezTo>
                  <a:lnTo>
                    <a:pt x="259" y="296"/>
                  </a:lnTo>
                  <a:cubicBezTo>
                    <a:pt x="241" y="222"/>
                    <a:pt x="222" y="167"/>
                    <a:pt x="204" y="93"/>
                  </a:cubicBezTo>
                  <a:cubicBezTo>
                    <a:pt x="185" y="74"/>
                    <a:pt x="166" y="37"/>
                    <a:pt x="166" y="0"/>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22" name="Freeform: Shape 657"/>
            <p:cNvSpPr/>
            <p:nvPr/>
          </p:nvSpPr>
          <p:spPr>
            <a:xfrm>
              <a:off x="714489" y="6204007"/>
              <a:ext cx="119270" cy="155753"/>
            </a:xfrm>
            <a:custGeom>
              <a:avLst/>
              <a:gdLst/>
              <a:ahLst/>
              <a:cxnLst>
                <a:cxn ang="3cd4">
                  <a:pos x="hc" y="t"/>
                </a:cxn>
                <a:cxn ang="cd2">
                  <a:pos x="l" y="vc"/>
                </a:cxn>
                <a:cxn ang="cd4">
                  <a:pos x="hc" y="b"/>
                </a:cxn>
                <a:cxn ang="0">
                  <a:pos x="r" y="vc"/>
                </a:cxn>
              </a:cxnLst>
              <a:rect l="l" t="t" r="r" b="b"/>
              <a:pathLst>
                <a:path w="341" h="445">
                  <a:moveTo>
                    <a:pt x="333" y="56"/>
                  </a:moveTo>
                  <a:cubicBezTo>
                    <a:pt x="296" y="56"/>
                    <a:pt x="277" y="37"/>
                    <a:pt x="240" y="37"/>
                  </a:cubicBezTo>
                  <a:cubicBezTo>
                    <a:pt x="184" y="19"/>
                    <a:pt x="129" y="19"/>
                    <a:pt x="74" y="0"/>
                  </a:cubicBezTo>
                  <a:cubicBezTo>
                    <a:pt x="74" y="0"/>
                    <a:pt x="55" y="0"/>
                    <a:pt x="36" y="0"/>
                  </a:cubicBezTo>
                  <a:lnTo>
                    <a:pt x="18" y="0"/>
                  </a:lnTo>
                  <a:cubicBezTo>
                    <a:pt x="0" y="0"/>
                    <a:pt x="0" y="19"/>
                    <a:pt x="0" y="19"/>
                  </a:cubicBezTo>
                  <a:cubicBezTo>
                    <a:pt x="0" y="111"/>
                    <a:pt x="18" y="204"/>
                    <a:pt x="55" y="297"/>
                  </a:cubicBezTo>
                  <a:cubicBezTo>
                    <a:pt x="55" y="352"/>
                    <a:pt x="74" y="389"/>
                    <a:pt x="92" y="445"/>
                  </a:cubicBezTo>
                  <a:cubicBezTo>
                    <a:pt x="166" y="352"/>
                    <a:pt x="222" y="241"/>
                    <a:pt x="296" y="148"/>
                  </a:cubicBezTo>
                  <a:cubicBezTo>
                    <a:pt x="296" y="130"/>
                    <a:pt x="314" y="111"/>
                    <a:pt x="333" y="93"/>
                  </a:cubicBezTo>
                  <a:cubicBezTo>
                    <a:pt x="333" y="93"/>
                    <a:pt x="351" y="74"/>
                    <a:pt x="333" y="56"/>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23" name="Freeform: Shape 658"/>
            <p:cNvSpPr/>
            <p:nvPr/>
          </p:nvSpPr>
          <p:spPr>
            <a:xfrm>
              <a:off x="704667" y="5820940"/>
              <a:ext cx="119270" cy="149088"/>
            </a:xfrm>
            <a:custGeom>
              <a:avLst/>
              <a:gdLst/>
              <a:ahLst/>
              <a:cxnLst>
                <a:cxn ang="3cd4">
                  <a:pos x="hc" y="t"/>
                </a:cxn>
                <a:cxn ang="cd2">
                  <a:pos x="l" y="vc"/>
                </a:cxn>
                <a:cxn ang="cd4">
                  <a:pos x="hc" y="b"/>
                </a:cxn>
                <a:cxn ang="0">
                  <a:pos x="r" y="vc"/>
                </a:cxn>
              </a:cxnLst>
              <a:rect l="l" t="t" r="r" b="b"/>
              <a:pathLst>
                <a:path w="341" h="426">
                  <a:moveTo>
                    <a:pt x="137" y="426"/>
                  </a:moveTo>
                  <a:cubicBezTo>
                    <a:pt x="156" y="426"/>
                    <a:pt x="156" y="426"/>
                    <a:pt x="156" y="426"/>
                  </a:cubicBezTo>
                  <a:lnTo>
                    <a:pt x="156" y="407"/>
                  </a:lnTo>
                  <a:cubicBezTo>
                    <a:pt x="193" y="314"/>
                    <a:pt x="249" y="203"/>
                    <a:pt x="304" y="111"/>
                  </a:cubicBezTo>
                  <a:cubicBezTo>
                    <a:pt x="304" y="92"/>
                    <a:pt x="323" y="74"/>
                    <a:pt x="323" y="37"/>
                  </a:cubicBezTo>
                  <a:cubicBezTo>
                    <a:pt x="341" y="37"/>
                    <a:pt x="341" y="18"/>
                    <a:pt x="341" y="18"/>
                  </a:cubicBezTo>
                  <a:cubicBezTo>
                    <a:pt x="341" y="0"/>
                    <a:pt x="323" y="0"/>
                    <a:pt x="323" y="18"/>
                  </a:cubicBezTo>
                  <a:cubicBezTo>
                    <a:pt x="286" y="18"/>
                    <a:pt x="267" y="0"/>
                    <a:pt x="230" y="0"/>
                  </a:cubicBezTo>
                  <a:cubicBezTo>
                    <a:pt x="193" y="0"/>
                    <a:pt x="137" y="0"/>
                    <a:pt x="82" y="0"/>
                  </a:cubicBezTo>
                  <a:cubicBezTo>
                    <a:pt x="63" y="0"/>
                    <a:pt x="45" y="0"/>
                    <a:pt x="45" y="0"/>
                  </a:cubicBezTo>
                  <a:cubicBezTo>
                    <a:pt x="27" y="0"/>
                    <a:pt x="27" y="0"/>
                    <a:pt x="8" y="0"/>
                  </a:cubicBezTo>
                  <a:cubicBezTo>
                    <a:pt x="-11" y="0"/>
                    <a:pt x="8" y="18"/>
                    <a:pt x="8" y="18"/>
                  </a:cubicBezTo>
                  <a:cubicBezTo>
                    <a:pt x="27" y="111"/>
                    <a:pt x="45" y="203"/>
                    <a:pt x="82" y="296"/>
                  </a:cubicBezTo>
                  <a:cubicBezTo>
                    <a:pt x="119" y="333"/>
                    <a:pt x="119" y="370"/>
                    <a:pt x="137" y="426"/>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24" name="Freeform: Shape 659"/>
            <p:cNvSpPr/>
            <p:nvPr/>
          </p:nvSpPr>
          <p:spPr>
            <a:xfrm>
              <a:off x="727117" y="5457167"/>
              <a:ext cx="77876" cy="97170"/>
            </a:xfrm>
            <a:custGeom>
              <a:avLst/>
              <a:gdLst/>
              <a:ahLst/>
              <a:cxnLst>
                <a:cxn ang="3cd4">
                  <a:pos x="hc" y="t"/>
                </a:cxn>
                <a:cxn ang="cd2">
                  <a:pos x="l" y="vc"/>
                </a:cxn>
                <a:cxn ang="cd4">
                  <a:pos x="hc" y="b"/>
                </a:cxn>
                <a:cxn ang="0">
                  <a:pos x="r" y="vc"/>
                </a:cxn>
              </a:cxnLst>
              <a:rect l="l" t="t" r="r" b="b"/>
              <a:pathLst>
                <a:path w="223" h="278">
                  <a:moveTo>
                    <a:pt x="167" y="92"/>
                  </a:moveTo>
                  <a:cubicBezTo>
                    <a:pt x="148" y="55"/>
                    <a:pt x="130" y="37"/>
                    <a:pt x="130" y="0"/>
                  </a:cubicBezTo>
                  <a:lnTo>
                    <a:pt x="112" y="0"/>
                  </a:lnTo>
                  <a:cubicBezTo>
                    <a:pt x="93" y="74"/>
                    <a:pt x="56" y="129"/>
                    <a:pt x="19" y="204"/>
                  </a:cubicBezTo>
                  <a:cubicBezTo>
                    <a:pt x="19" y="222"/>
                    <a:pt x="19" y="222"/>
                    <a:pt x="0" y="240"/>
                  </a:cubicBezTo>
                  <a:lnTo>
                    <a:pt x="0" y="259"/>
                  </a:lnTo>
                  <a:lnTo>
                    <a:pt x="19" y="259"/>
                  </a:lnTo>
                  <a:cubicBezTo>
                    <a:pt x="19" y="259"/>
                    <a:pt x="38" y="259"/>
                    <a:pt x="56" y="259"/>
                  </a:cubicBezTo>
                  <a:cubicBezTo>
                    <a:pt x="93" y="278"/>
                    <a:pt x="130" y="278"/>
                    <a:pt x="167" y="278"/>
                  </a:cubicBezTo>
                  <a:lnTo>
                    <a:pt x="186" y="278"/>
                  </a:lnTo>
                  <a:cubicBezTo>
                    <a:pt x="204" y="278"/>
                    <a:pt x="204" y="278"/>
                    <a:pt x="204" y="278"/>
                  </a:cubicBezTo>
                  <a:cubicBezTo>
                    <a:pt x="223" y="278"/>
                    <a:pt x="223" y="259"/>
                    <a:pt x="223" y="259"/>
                  </a:cubicBezTo>
                  <a:cubicBezTo>
                    <a:pt x="204" y="204"/>
                    <a:pt x="186" y="129"/>
                    <a:pt x="167" y="92"/>
                  </a:cubicBezTo>
                  <a:close/>
                </a:path>
              </a:pathLst>
            </a:custGeom>
            <a:solidFill>
              <a:schemeClr val="bg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394831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el / tekst - roze">
    <p:spTree>
      <p:nvGrpSpPr>
        <p:cNvPr id="1" name=""/>
        <p:cNvGrpSpPr/>
        <p:nvPr/>
      </p:nvGrpSpPr>
      <p:grpSpPr>
        <a:xfrm>
          <a:off x="0" y="0"/>
          <a:ext cx="0" cy="0"/>
          <a:chOff x="0" y="0"/>
          <a:chExt cx="0" cy="0"/>
        </a:xfrm>
      </p:grpSpPr>
      <p:sp>
        <p:nvSpPr>
          <p:cNvPr id="3" name="Rechthoek 2"/>
          <p:cNvSpPr/>
          <p:nvPr userDrawn="1"/>
        </p:nvSpPr>
        <p:spPr>
          <a:xfrm>
            <a:off x="0" y="0"/>
            <a:ext cx="12192000" cy="18817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452345" y="280882"/>
            <a:ext cx="8172302" cy="1325563"/>
          </a:xfrm>
        </p:spPr>
        <p:txBody>
          <a:bodyPr anchor="b" anchorCtr="0"/>
          <a:lstStyle>
            <a:lvl1pPr>
              <a:defRPr>
                <a:solidFill>
                  <a:schemeClr val="bg1"/>
                </a:solidFill>
              </a:defRPr>
            </a:lvl1pPr>
          </a:lstStyle>
          <a:p>
            <a:r>
              <a:rPr lang="nl-NL"/>
              <a:t>Klik om stijl te bewerken</a:t>
            </a:r>
            <a:endParaRPr lang="nl-NL" dirty="0"/>
          </a:p>
        </p:txBody>
      </p:sp>
      <p:sp>
        <p:nvSpPr>
          <p:cNvPr id="58" name="Tijdelijke aanduiding voor tekst 6"/>
          <p:cNvSpPr>
            <a:spLocks noGrp="1"/>
          </p:cNvSpPr>
          <p:nvPr>
            <p:ph type="body" sz="quarter" idx="11"/>
          </p:nvPr>
        </p:nvSpPr>
        <p:spPr>
          <a:xfrm>
            <a:off x="1452345" y="2308263"/>
            <a:ext cx="8172302" cy="405126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9" name="Tekstvak 58"/>
          <p:cNvSpPr txBox="1"/>
          <p:nvPr userDrawn="1"/>
        </p:nvSpPr>
        <p:spPr>
          <a:xfrm>
            <a:off x="-92702" y="-621048"/>
            <a:ext cx="5773947" cy="369332"/>
          </a:xfrm>
          <a:prstGeom prst="rect">
            <a:avLst/>
          </a:prstGeom>
          <a:noFill/>
        </p:spPr>
        <p:txBody>
          <a:bodyPr wrap="square" rtlCol="0">
            <a:spAutoFit/>
          </a:bodyPr>
          <a:lstStyle/>
          <a:p>
            <a:pPr algn="l"/>
            <a:r>
              <a:rPr lang="nl-NL" sz="1800" b="1" dirty="0">
                <a:solidFill>
                  <a:schemeClr val="tx1"/>
                </a:solidFill>
              </a:rPr>
              <a:t>Titel / tekst - blauw</a:t>
            </a:r>
          </a:p>
        </p:txBody>
      </p:sp>
      <p:pic>
        <p:nvPicPr>
          <p:cNvPr id="26" name="Afbeelding 25"/>
          <p:cNvPicPr>
            <a:picLocks noChangeAspect="1"/>
          </p:cNvPicPr>
          <p:nvPr userDrawn="1"/>
        </p:nvPicPr>
        <p:blipFill>
          <a:blip r:embed="rId2"/>
          <a:stretch>
            <a:fillRect/>
          </a:stretch>
        </p:blipFill>
        <p:spPr>
          <a:xfrm>
            <a:off x="10083041" y="5533292"/>
            <a:ext cx="1691481" cy="925255"/>
          </a:xfrm>
          <a:prstGeom prst="rect">
            <a:avLst/>
          </a:prstGeom>
        </p:spPr>
      </p:pic>
      <p:grpSp>
        <p:nvGrpSpPr>
          <p:cNvPr id="4" name="Groeperen 3"/>
          <p:cNvGrpSpPr/>
          <p:nvPr userDrawn="1"/>
        </p:nvGrpSpPr>
        <p:grpSpPr>
          <a:xfrm>
            <a:off x="-37358" y="-49266"/>
            <a:ext cx="1225735" cy="1995895"/>
            <a:chOff x="-37358" y="-49266"/>
            <a:chExt cx="1225735" cy="1995895"/>
          </a:xfrm>
          <a:solidFill>
            <a:schemeClr val="accent2"/>
          </a:solidFill>
        </p:grpSpPr>
        <p:sp>
          <p:nvSpPr>
            <p:cNvPr id="100" name="Freeform: Shape 341"/>
            <p:cNvSpPr/>
            <p:nvPr userDrawn="1"/>
          </p:nvSpPr>
          <p:spPr>
            <a:xfrm rot="3600000">
              <a:off x="65292" y="-52338"/>
              <a:ext cx="137453" cy="143598"/>
            </a:xfrm>
            <a:custGeom>
              <a:avLst/>
              <a:gdLst/>
              <a:ahLst/>
              <a:cxnLst>
                <a:cxn ang="3cd4">
                  <a:pos x="hc" y="t"/>
                </a:cxn>
                <a:cxn ang="cd2">
                  <a:pos x="l" y="vc"/>
                </a:cxn>
                <a:cxn ang="cd4">
                  <a:pos x="hc" y="b"/>
                </a:cxn>
                <a:cxn ang="0">
                  <a:pos x="r" y="vc"/>
                </a:cxn>
              </a:cxnLst>
              <a:rect l="l" t="t" r="r" b="b"/>
              <a:pathLst>
                <a:path w="426" h="445">
                  <a:moveTo>
                    <a:pt x="203" y="445"/>
                  </a:moveTo>
                  <a:cubicBezTo>
                    <a:pt x="148" y="445"/>
                    <a:pt x="93" y="426"/>
                    <a:pt x="55" y="390"/>
                  </a:cubicBezTo>
                  <a:cubicBezTo>
                    <a:pt x="18" y="352"/>
                    <a:pt x="0" y="297"/>
                    <a:pt x="0" y="242"/>
                  </a:cubicBezTo>
                  <a:cubicBezTo>
                    <a:pt x="0" y="186"/>
                    <a:pt x="18" y="130"/>
                    <a:pt x="55" y="74"/>
                  </a:cubicBezTo>
                  <a:cubicBezTo>
                    <a:pt x="93" y="38"/>
                    <a:pt x="167" y="0"/>
                    <a:pt x="222" y="0"/>
                  </a:cubicBezTo>
                  <a:cubicBezTo>
                    <a:pt x="277" y="0"/>
                    <a:pt x="333" y="19"/>
                    <a:pt x="370" y="74"/>
                  </a:cubicBezTo>
                  <a:cubicBezTo>
                    <a:pt x="407" y="112"/>
                    <a:pt x="426" y="186"/>
                    <a:pt x="426" y="242"/>
                  </a:cubicBezTo>
                  <a:cubicBezTo>
                    <a:pt x="426" y="297"/>
                    <a:pt x="407" y="334"/>
                    <a:pt x="370" y="352"/>
                  </a:cubicBezTo>
                  <a:cubicBezTo>
                    <a:pt x="370" y="371"/>
                    <a:pt x="370" y="371"/>
                    <a:pt x="370" y="371"/>
                  </a:cubicBezTo>
                  <a:cubicBezTo>
                    <a:pt x="333" y="426"/>
                    <a:pt x="277" y="445"/>
                    <a:pt x="222" y="445"/>
                  </a:cubicBezTo>
                  <a:cubicBezTo>
                    <a:pt x="203" y="445"/>
                    <a:pt x="203" y="445"/>
                    <a:pt x="203" y="445"/>
                  </a:cubicBezTo>
                  <a:close/>
                  <a:moveTo>
                    <a:pt x="185" y="390"/>
                  </a:moveTo>
                  <a:cubicBezTo>
                    <a:pt x="241" y="408"/>
                    <a:pt x="277" y="390"/>
                    <a:pt x="315" y="352"/>
                  </a:cubicBezTo>
                  <a:cubicBezTo>
                    <a:pt x="389" y="278"/>
                    <a:pt x="370" y="168"/>
                    <a:pt x="333" y="112"/>
                  </a:cubicBezTo>
                  <a:cubicBezTo>
                    <a:pt x="296" y="74"/>
                    <a:pt x="259" y="56"/>
                    <a:pt x="222" y="56"/>
                  </a:cubicBezTo>
                  <a:cubicBezTo>
                    <a:pt x="167" y="56"/>
                    <a:pt x="111" y="93"/>
                    <a:pt x="93" y="130"/>
                  </a:cubicBezTo>
                  <a:cubicBezTo>
                    <a:pt x="55" y="168"/>
                    <a:pt x="55" y="204"/>
                    <a:pt x="55" y="242"/>
                  </a:cubicBezTo>
                  <a:cubicBezTo>
                    <a:pt x="55" y="278"/>
                    <a:pt x="74" y="316"/>
                    <a:pt x="93" y="352"/>
                  </a:cubicBezTo>
                  <a:cubicBezTo>
                    <a:pt x="111" y="371"/>
                    <a:pt x="148" y="390"/>
                    <a:pt x="185" y="39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5" name="Freeform: Shape 347"/>
            <p:cNvSpPr/>
            <p:nvPr userDrawn="1"/>
          </p:nvSpPr>
          <p:spPr>
            <a:xfrm rot="3600000">
              <a:off x="-44474" y="508735"/>
              <a:ext cx="172059" cy="157828"/>
            </a:xfrm>
            <a:custGeom>
              <a:avLst/>
              <a:gdLst/>
              <a:ahLst/>
              <a:cxnLst>
                <a:cxn ang="3cd4">
                  <a:pos x="hc" y="t"/>
                </a:cxn>
                <a:cxn ang="cd2">
                  <a:pos x="l" y="vc"/>
                </a:cxn>
                <a:cxn ang="cd4">
                  <a:pos x="hc" y="b"/>
                </a:cxn>
                <a:cxn ang="0">
                  <a:pos x="r" y="vc"/>
                </a:cxn>
              </a:cxnLst>
              <a:rect l="l" t="t" r="r" b="b"/>
              <a:pathLst>
                <a:path w="533" h="489">
                  <a:moveTo>
                    <a:pt x="7" y="304"/>
                  </a:moveTo>
                  <a:cubicBezTo>
                    <a:pt x="-12" y="230"/>
                    <a:pt x="7" y="156"/>
                    <a:pt x="44" y="119"/>
                  </a:cubicBezTo>
                  <a:cubicBezTo>
                    <a:pt x="81" y="63"/>
                    <a:pt x="156" y="26"/>
                    <a:pt x="230" y="7"/>
                  </a:cubicBezTo>
                  <a:cubicBezTo>
                    <a:pt x="285" y="-11"/>
                    <a:pt x="322" y="7"/>
                    <a:pt x="378" y="26"/>
                  </a:cubicBezTo>
                  <a:lnTo>
                    <a:pt x="396" y="26"/>
                  </a:lnTo>
                  <a:cubicBezTo>
                    <a:pt x="452" y="63"/>
                    <a:pt x="507" y="119"/>
                    <a:pt x="526" y="193"/>
                  </a:cubicBezTo>
                  <a:cubicBezTo>
                    <a:pt x="544" y="249"/>
                    <a:pt x="526" y="323"/>
                    <a:pt x="489" y="378"/>
                  </a:cubicBezTo>
                  <a:cubicBezTo>
                    <a:pt x="452" y="434"/>
                    <a:pt x="396" y="471"/>
                    <a:pt x="322" y="489"/>
                  </a:cubicBezTo>
                  <a:cubicBezTo>
                    <a:pt x="304" y="489"/>
                    <a:pt x="285" y="489"/>
                    <a:pt x="266" y="489"/>
                  </a:cubicBezTo>
                  <a:cubicBezTo>
                    <a:pt x="230" y="489"/>
                    <a:pt x="174" y="489"/>
                    <a:pt x="137" y="452"/>
                  </a:cubicBezTo>
                  <a:cubicBezTo>
                    <a:pt x="63" y="434"/>
                    <a:pt x="26" y="359"/>
                    <a:pt x="7" y="304"/>
                  </a:cubicBezTo>
                  <a:close/>
                  <a:moveTo>
                    <a:pt x="174" y="434"/>
                  </a:moveTo>
                  <a:cubicBezTo>
                    <a:pt x="230" y="452"/>
                    <a:pt x="266" y="452"/>
                    <a:pt x="340" y="434"/>
                  </a:cubicBezTo>
                  <a:cubicBezTo>
                    <a:pt x="378" y="434"/>
                    <a:pt x="414" y="397"/>
                    <a:pt x="452" y="359"/>
                  </a:cubicBezTo>
                  <a:cubicBezTo>
                    <a:pt x="470" y="323"/>
                    <a:pt x="489" y="285"/>
                    <a:pt x="470" y="230"/>
                  </a:cubicBezTo>
                  <a:cubicBezTo>
                    <a:pt x="470" y="175"/>
                    <a:pt x="433" y="119"/>
                    <a:pt x="396" y="82"/>
                  </a:cubicBezTo>
                  <a:lnTo>
                    <a:pt x="378" y="82"/>
                  </a:lnTo>
                  <a:cubicBezTo>
                    <a:pt x="340" y="63"/>
                    <a:pt x="304" y="45"/>
                    <a:pt x="266" y="45"/>
                  </a:cubicBezTo>
                  <a:cubicBezTo>
                    <a:pt x="192" y="45"/>
                    <a:pt x="118" y="82"/>
                    <a:pt x="81" y="137"/>
                  </a:cubicBezTo>
                  <a:cubicBezTo>
                    <a:pt x="44" y="193"/>
                    <a:pt x="44" y="249"/>
                    <a:pt x="44" y="285"/>
                  </a:cubicBezTo>
                  <a:cubicBezTo>
                    <a:pt x="63" y="341"/>
                    <a:pt x="118" y="397"/>
                    <a:pt x="174" y="4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6" name="Freeform: Shape 348"/>
            <p:cNvSpPr/>
            <p:nvPr userDrawn="1"/>
          </p:nvSpPr>
          <p:spPr>
            <a:xfrm rot="3600000">
              <a:off x="270917" y="280171"/>
              <a:ext cx="154594" cy="153300"/>
            </a:xfrm>
            <a:custGeom>
              <a:avLst/>
              <a:gdLst/>
              <a:ahLst/>
              <a:cxnLst>
                <a:cxn ang="3cd4">
                  <a:pos x="hc" y="t"/>
                </a:cxn>
                <a:cxn ang="cd2">
                  <a:pos x="l" y="vc"/>
                </a:cxn>
                <a:cxn ang="cd4">
                  <a:pos x="hc" y="b"/>
                </a:cxn>
                <a:cxn ang="0">
                  <a:pos x="r" y="vc"/>
                </a:cxn>
              </a:cxnLst>
              <a:rect l="l" t="t" r="r" b="b"/>
              <a:pathLst>
                <a:path w="479" h="475">
                  <a:moveTo>
                    <a:pt x="124" y="457"/>
                  </a:moveTo>
                  <a:cubicBezTo>
                    <a:pt x="87" y="419"/>
                    <a:pt x="50" y="401"/>
                    <a:pt x="31" y="345"/>
                  </a:cubicBezTo>
                  <a:lnTo>
                    <a:pt x="13" y="345"/>
                  </a:lnTo>
                  <a:cubicBezTo>
                    <a:pt x="-4" y="290"/>
                    <a:pt x="-4" y="216"/>
                    <a:pt x="13" y="141"/>
                  </a:cubicBezTo>
                  <a:cubicBezTo>
                    <a:pt x="31" y="86"/>
                    <a:pt x="87" y="31"/>
                    <a:pt x="143" y="12"/>
                  </a:cubicBezTo>
                  <a:cubicBezTo>
                    <a:pt x="198" y="-7"/>
                    <a:pt x="254" y="-7"/>
                    <a:pt x="328" y="31"/>
                  </a:cubicBezTo>
                  <a:cubicBezTo>
                    <a:pt x="383" y="49"/>
                    <a:pt x="421" y="86"/>
                    <a:pt x="457" y="160"/>
                  </a:cubicBezTo>
                  <a:cubicBezTo>
                    <a:pt x="495" y="216"/>
                    <a:pt x="476" y="290"/>
                    <a:pt x="457" y="345"/>
                  </a:cubicBezTo>
                  <a:cubicBezTo>
                    <a:pt x="439" y="419"/>
                    <a:pt x="402" y="457"/>
                    <a:pt x="328" y="475"/>
                  </a:cubicBezTo>
                  <a:cubicBezTo>
                    <a:pt x="309" y="475"/>
                    <a:pt x="291" y="475"/>
                    <a:pt x="273" y="475"/>
                  </a:cubicBezTo>
                  <a:cubicBezTo>
                    <a:pt x="217" y="475"/>
                    <a:pt x="180" y="475"/>
                    <a:pt x="124" y="457"/>
                  </a:cubicBezTo>
                  <a:close/>
                  <a:moveTo>
                    <a:pt x="328" y="438"/>
                  </a:moveTo>
                  <a:cubicBezTo>
                    <a:pt x="383" y="419"/>
                    <a:pt x="402" y="383"/>
                    <a:pt x="421" y="345"/>
                  </a:cubicBezTo>
                  <a:cubicBezTo>
                    <a:pt x="439" y="290"/>
                    <a:pt x="439" y="216"/>
                    <a:pt x="402" y="160"/>
                  </a:cubicBezTo>
                  <a:cubicBezTo>
                    <a:pt x="383" y="105"/>
                    <a:pt x="347" y="86"/>
                    <a:pt x="291" y="67"/>
                  </a:cubicBezTo>
                  <a:cubicBezTo>
                    <a:pt x="254" y="49"/>
                    <a:pt x="198" y="49"/>
                    <a:pt x="161" y="49"/>
                  </a:cubicBezTo>
                  <a:cubicBezTo>
                    <a:pt x="124" y="67"/>
                    <a:pt x="87" y="86"/>
                    <a:pt x="69" y="141"/>
                  </a:cubicBezTo>
                  <a:cubicBezTo>
                    <a:pt x="31" y="179"/>
                    <a:pt x="31" y="235"/>
                    <a:pt x="50" y="290"/>
                  </a:cubicBezTo>
                  <a:cubicBezTo>
                    <a:pt x="50" y="290"/>
                    <a:pt x="50" y="309"/>
                    <a:pt x="69" y="309"/>
                  </a:cubicBezTo>
                  <a:cubicBezTo>
                    <a:pt x="87" y="419"/>
                    <a:pt x="217" y="457"/>
                    <a:pt x="328" y="43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7" name="Freeform: Shape 349"/>
            <p:cNvSpPr/>
            <p:nvPr userDrawn="1"/>
          </p:nvSpPr>
          <p:spPr>
            <a:xfrm rot="3600000">
              <a:off x="646132" y="196506"/>
              <a:ext cx="123546" cy="129367"/>
            </a:xfrm>
            <a:custGeom>
              <a:avLst/>
              <a:gdLst/>
              <a:ahLst/>
              <a:cxnLst>
                <a:cxn ang="3cd4">
                  <a:pos x="hc" y="t"/>
                </a:cxn>
                <a:cxn ang="cd2">
                  <a:pos x="l" y="vc"/>
                </a:cxn>
                <a:cxn ang="cd4">
                  <a:pos x="hc" y="b"/>
                </a:cxn>
                <a:cxn ang="0">
                  <a:pos x="r" y="vc"/>
                </a:cxn>
              </a:cxnLst>
              <a:rect l="l" t="t" r="r" b="b"/>
              <a:pathLst>
                <a:path w="383" h="401">
                  <a:moveTo>
                    <a:pt x="370" y="272"/>
                  </a:moveTo>
                  <a:lnTo>
                    <a:pt x="370" y="290"/>
                  </a:lnTo>
                  <a:cubicBezTo>
                    <a:pt x="351" y="327"/>
                    <a:pt x="296" y="364"/>
                    <a:pt x="259" y="401"/>
                  </a:cubicBezTo>
                  <a:cubicBezTo>
                    <a:pt x="222" y="401"/>
                    <a:pt x="203" y="401"/>
                    <a:pt x="184" y="401"/>
                  </a:cubicBezTo>
                  <a:cubicBezTo>
                    <a:pt x="148" y="401"/>
                    <a:pt x="129" y="401"/>
                    <a:pt x="110" y="382"/>
                  </a:cubicBezTo>
                  <a:cubicBezTo>
                    <a:pt x="55" y="364"/>
                    <a:pt x="18" y="327"/>
                    <a:pt x="0" y="272"/>
                  </a:cubicBezTo>
                  <a:cubicBezTo>
                    <a:pt x="0" y="216"/>
                    <a:pt x="0" y="178"/>
                    <a:pt x="18" y="123"/>
                  </a:cubicBezTo>
                  <a:cubicBezTo>
                    <a:pt x="36" y="68"/>
                    <a:pt x="92" y="30"/>
                    <a:pt x="129" y="12"/>
                  </a:cubicBezTo>
                  <a:cubicBezTo>
                    <a:pt x="184" y="-6"/>
                    <a:pt x="240" y="-6"/>
                    <a:pt x="277" y="30"/>
                  </a:cubicBezTo>
                  <a:cubicBezTo>
                    <a:pt x="314" y="49"/>
                    <a:pt x="351" y="104"/>
                    <a:pt x="370" y="160"/>
                  </a:cubicBezTo>
                  <a:cubicBezTo>
                    <a:pt x="388" y="197"/>
                    <a:pt x="388" y="234"/>
                    <a:pt x="370" y="272"/>
                  </a:cubicBezTo>
                  <a:close/>
                  <a:moveTo>
                    <a:pt x="259" y="68"/>
                  </a:moveTo>
                  <a:cubicBezTo>
                    <a:pt x="222" y="49"/>
                    <a:pt x="203" y="49"/>
                    <a:pt x="184" y="49"/>
                  </a:cubicBezTo>
                  <a:cubicBezTo>
                    <a:pt x="184" y="49"/>
                    <a:pt x="166" y="49"/>
                    <a:pt x="148" y="49"/>
                  </a:cubicBezTo>
                  <a:cubicBezTo>
                    <a:pt x="110" y="68"/>
                    <a:pt x="74" y="104"/>
                    <a:pt x="55" y="160"/>
                  </a:cubicBezTo>
                  <a:cubicBezTo>
                    <a:pt x="36" y="197"/>
                    <a:pt x="36" y="216"/>
                    <a:pt x="55" y="253"/>
                  </a:cubicBezTo>
                  <a:cubicBezTo>
                    <a:pt x="74" y="290"/>
                    <a:pt x="92" y="327"/>
                    <a:pt x="110" y="346"/>
                  </a:cubicBezTo>
                  <a:cubicBezTo>
                    <a:pt x="148" y="346"/>
                    <a:pt x="184" y="364"/>
                    <a:pt x="222" y="346"/>
                  </a:cubicBezTo>
                  <a:cubicBezTo>
                    <a:pt x="259" y="346"/>
                    <a:pt x="296" y="327"/>
                    <a:pt x="314" y="290"/>
                  </a:cubicBezTo>
                  <a:cubicBezTo>
                    <a:pt x="314" y="272"/>
                    <a:pt x="314" y="272"/>
                    <a:pt x="314" y="272"/>
                  </a:cubicBezTo>
                  <a:cubicBezTo>
                    <a:pt x="351" y="197"/>
                    <a:pt x="314" y="104"/>
                    <a:pt x="259" y="6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08" name="Freeform: Shape 350"/>
            <p:cNvSpPr/>
            <p:nvPr userDrawn="1"/>
          </p:nvSpPr>
          <p:spPr>
            <a:xfrm rot="3600000">
              <a:off x="939873" y="-30272"/>
              <a:ext cx="125486" cy="133572"/>
            </a:xfrm>
            <a:custGeom>
              <a:avLst/>
              <a:gdLst/>
              <a:ahLst/>
              <a:cxnLst>
                <a:cxn ang="3cd4">
                  <a:pos x="hc" y="t"/>
                </a:cxn>
                <a:cxn ang="cd2">
                  <a:pos x="l" y="vc"/>
                </a:cxn>
                <a:cxn ang="cd4">
                  <a:pos x="hc" y="b"/>
                </a:cxn>
                <a:cxn ang="0">
                  <a:pos x="r" y="vc"/>
                </a:cxn>
              </a:cxnLst>
              <a:rect l="l" t="t" r="r" b="b"/>
              <a:pathLst>
                <a:path w="389" h="414">
                  <a:moveTo>
                    <a:pt x="37" y="340"/>
                  </a:moveTo>
                  <a:cubicBezTo>
                    <a:pt x="0" y="303"/>
                    <a:pt x="0" y="248"/>
                    <a:pt x="0" y="192"/>
                  </a:cubicBezTo>
                  <a:cubicBezTo>
                    <a:pt x="0" y="136"/>
                    <a:pt x="37" y="81"/>
                    <a:pt x="75" y="44"/>
                  </a:cubicBezTo>
                  <a:cubicBezTo>
                    <a:pt x="111" y="7"/>
                    <a:pt x="167" y="-12"/>
                    <a:pt x="223" y="7"/>
                  </a:cubicBezTo>
                  <a:cubicBezTo>
                    <a:pt x="259" y="7"/>
                    <a:pt x="315" y="44"/>
                    <a:pt x="352" y="100"/>
                  </a:cubicBezTo>
                  <a:cubicBezTo>
                    <a:pt x="389" y="136"/>
                    <a:pt x="389" y="174"/>
                    <a:pt x="389" y="210"/>
                  </a:cubicBezTo>
                  <a:lnTo>
                    <a:pt x="389" y="229"/>
                  </a:lnTo>
                  <a:cubicBezTo>
                    <a:pt x="389" y="285"/>
                    <a:pt x="371" y="340"/>
                    <a:pt x="315" y="378"/>
                  </a:cubicBezTo>
                  <a:cubicBezTo>
                    <a:pt x="278" y="396"/>
                    <a:pt x="241" y="414"/>
                    <a:pt x="204" y="414"/>
                  </a:cubicBezTo>
                  <a:cubicBezTo>
                    <a:pt x="185" y="414"/>
                    <a:pt x="185" y="414"/>
                    <a:pt x="185" y="414"/>
                  </a:cubicBezTo>
                  <a:cubicBezTo>
                    <a:pt x="130" y="414"/>
                    <a:pt x="75" y="378"/>
                    <a:pt x="37" y="340"/>
                  </a:cubicBezTo>
                  <a:close/>
                  <a:moveTo>
                    <a:pt x="352" y="229"/>
                  </a:moveTo>
                  <a:cubicBezTo>
                    <a:pt x="371" y="136"/>
                    <a:pt x="297" y="62"/>
                    <a:pt x="204" y="44"/>
                  </a:cubicBezTo>
                  <a:cubicBezTo>
                    <a:pt x="149" y="26"/>
                    <a:pt x="111" y="44"/>
                    <a:pt x="93" y="62"/>
                  </a:cubicBezTo>
                  <a:cubicBezTo>
                    <a:pt x="56" y="100"/>
                    <a:pt x="37" y="155"/>
                    <a:pt x="37" y="210"/>
                  </a:cubicBezTo>
                  <a:cubicBezTo>
                    <a:pt x="37" y="248"/>
                    <a:pt x="56" y="285"/>
                    <a:pt x="75" y="322"/>
                  </a:cubicBezTo>
                  <a:cubicBezTo>
                    <a:pt x="111" y="359"/>
                    <a:pt x="130" y="378"/>
                    <a:pt x="167" y="378"/>
                  </a:cubicBezTo>
                  <a:cubicBezTo>
                    <a:pt x="204" y="378"/>
                    <a:pt x="241" y="378"/>
                    <a:pt x="278" y="359"/>
                  </a:cubicBezTo>
                  <a:cubicBezTo>
                    <a:pt x="315" y="322"/>
                    <a:pt x="352" y="285"/>
                    <a:pt x="352" y="24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11" name="Freeform: Shape 354"/>
            <p:cNvSpPr/>
            <p:nvPr userDrawn="1"/>
          </p:nvSpPr>
          <p:spPr>
            <a:xfrm rot="3600000">
              <a:off x="156764" y="894167"/>
              <a:ext cx="175616" cy="167207"/>
            </a:xfrm>
            <a:custGeom>
              <a:avLst/>
              <a:gdLst/>
              <a:ahLst/>
              <a:cxnLst>
                <a:cxn ang="3cd4">
                  <a:pos x="hc" y="t"/>
                </a:cxn>
                <a:cxn ang="cd2">
                  <a:pos x="l" y="vc"/>
                </a:cxn>
                <a:cxn ang="cd4">
                  <a:pos x="hc" y="b"/>
                </a:cxn>
                <a:cxn ang="0">
                  <a:pos x="r" y="vc"/>
                </a:cxn>
              </a:cxnLst>
              <a:rect l="l" t="t" r="r" b="b"/>
              <a:pathLst>
                <a:path w="544" h="518">
                  <a:moveTo>
                    <a:pt x="285" y="0"/>
                  </a:moveTo>
                  <a:cubicBezTo>
                    <a:pt x="359" y="18"/>
                    <a:pt x="433" y="37"/>
                    <a:pt x="488" y="92"/>
                  </a:cubicBezTo>
                  <a:cubicBezTo>
                    <a:pt x="526" y="148"/>
                    <a:pt x="544" y="222"/>
                    <a:pt x="544" y="278"/>
                  </a:cubicBezTo>
                  <a:cubicBezTo>
                    <a:pt x="526" y="352"/>
                    <a:pt x="488" y="407"/>
                    <a:pt x="433" y="463"/>
                  </a:cubicBezTo>
                  <a:cubicBezTo>
                    <a:pt x="377" y="500"/>
                    <a:pt x="322" y="518"/>
                    <a:pt x="248" y="518"/>
                  </a:cubicBezTo>
                  <a:cubicBezTo>
                    <a:pt x="174" y="518"/>
                    <a:pt x="99" y="463"/>
                    <a:pt x="63" y="426"/>
                  </a:cubicBezTo>
                  <a:cubicBezTo>
                    <a:pt x="7" y="370"/>
                    <a:pt x="-11" y="296"/>
                    <a:pt x="7" y="222"/>
                  </a:cubicBezTo>
                  <a:cubicBezTo>
                    <a:pt x="25" y="166"/>
                    <a:pt x="81" y="92"/>
                    <a:pt x="137" y="56"/>
                  </a:cubicBezTo>
                  <a:cubicBezTo>
                    <a:pt x="174" y="18"/>
                    <a:pt x="229" y="0"/>
                    <a:pt x="285" y="18"/>
                  </a:cubicBezTo>
                  <a:cubicBezTo>
                    <a:pt x="285" y="0"/>
                    <a:pt x="285" y="0"/>
                    <a:pt x="285" y="0"/>
                  </a:cubicBezTo>
                  <a:close/>
                  <a:moveTo>
                    <a:pt x="303" y="56"/>
                  </a:moveTo>
                  <a:cubicBezTo>
                    <a:pt x="285" y="56"/>
                    <a:pt x="285" y="56"/>
                    <a:pt x="266" y="56"/>
                  </a:cubicBezTo>
                  <a:cubicBezTo>
                    <a:pt x="174" y="56"/>
                    <a:pt x="81" y="148"/>
                    <a:pt x="63" y="240"/>
                  </a:cubicBezTo>
                  <a:cubicBezTo>
                    <a:pt x="44" y="314"/>
                    <a:pt x="63" y="352"/>
                    <a:pt x="81" y="389"/>
                  </a:cubicBezTo>
                  <a:cubicBezTo>
                    <a:pt x="137" y="426"/>
                    <a:pt x="192" y="463"/>
                    <a:pt x="266" y="463"/>
                  </a:cubicBezTo>
                  <a:cubicBezTo>
                    <a:pt x="322" y="463"/>
                    <a:pt x="377" y="444"/>
                    <a:pt x="414" y="407"/>
                  </a:cubicBezTo>
                  <a:cubicBezTo>
                    <a:pt x="451" y="370"/>
                    <a:pt x="470" y="333"/>
                    <a:pt x="488" y="296"/>
                  </a:cubicBezTo>
                  <a:cubicBezTo>
                    <a:pt x="488" y="240"/>
                    <a:pt x="488" y="204"/>
                    <a:pt x="451" y="148"/>
                  </a:cubicBezTo>
                  <a:cubicBezTo>
                    <a:pt x="433" y="111"/>
                    <a:pt x="377" y="74"/>
                    <a:pt x="322" y="5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12" name="Freeform: Shape 355"/>
            <p:cNvSpPr/>
            <p:nvPr userDrawn="1"/>
          </p:nvSpPr>
          <p:spPr>
            <a:xfrm rot="3600000">
              <a:off x="470512" y="729884"/>
              <a:ext cx="133895" cy="128074"/>
            </a:xfrm>
            <a:custGeom>
              <a:avLst/>
              <a:gdLst/>
              <a:ahLst/>
              <a:cxnLst>
                <a:cxn ang="3cd4">
                  <a:pos x="hc" y="t"/>
                </a:cxn>
                <a:cxn ang="cd2">
                  <a:pos x="l" y="vc"/>
                </a:cxn>
                <a:cxn ang="cd4">
                  <a:pos x="hc" y="b"/>
                </a:cxn>
                <a:cxn ang="0">
                  <a:pos x="r" y="vc"/>
                </a:cxn>
              </a:cxnLst>
              <a:rect l="l" t="t" r="r" b="b"/>
              <a:pathLst>
                <a:path w="415" h="397">
                  <a:moveTo>
                    <a:pt x="408" y="156"/>
                  </a:moveTo>
                  <a:cubicBezTo>
                    <a:pt x="426" y="211"/>
                    <a:pt x="408" y="267"/>
                    <a:pt x="371" y="323"/>
                  </a:cubicBezTo>
                  <a:cubicBezTo>
                    <a:pt x="334" y="360"/>
                    <a:pt x="315" y="378"/>
                    <a:pt x="278" y="397"/>
                  </a:cubicBezTo>
                  <a:cubicBezTo>
                    <a:pt x="260" y="397"/>
                    <a:pt x="260" y="397"/>
                    <a:pt x="260" y="397"/>
                  </a:cubicBezTo>
                  <a:cubicBezTo>
                    <a:pt x="241" y="397"/>
                    <a:pt x="223" y="397"/>
                    <a:pt x="204" y="397"/>
                  </a:cubicBezTo>
                  <a:cubicBezTo>
                    <a:pt x="167" y="397"/>
                    <a:pt x="130" y="397"/>
                    <a:pt x="93" y="360"/>
                  </a:cubicBezTo>
                  <a:cubicBezTo>
                    <a:pt x="56" y="341"/>
                    <a:pt x="19" y="304"/>
                    <a:pt x="0" y="249"/>
                  </a:cubicBezTo>
                  <a:cubicBezTo>
                    <a:pt x="0" y="193"/>
                    <a:pt x="19" y="137"/>
                    <a:pt x="38" y="82"/>
                  </a:cubicBezTo>
                  <a:cubicBezTo>
                    <a:pt x="74" y="45"/>
                    <a:pt x="112" y="27"/>
                    <a:pt x="167" y="8"/>
                  </a:cubicBezTo>
                  <a:cubicBezTo>
                    <a:pt x="223" y="-11"/>
                    <a:pt x="297" y="8"/>
                    <a:pt x="334" y="27"/>
                  </a:cubicBezTo>
                  <a:cubicBezTo>
                    <a:pt x="389" y="45"/>
                    <a:pt x="408" y="101"/>
                    <a:pt x="408" y="156"/>
                  </a:cubicBezTo>
                  <a:close/>
                  <a:moveTo>
                    <a:pt x="371" y="156"/>
                  </a:moveTo>
                  <a:cubicBezTo>
                    <a:pt x="371" y="101"/>
                    <a:pt x="352" y="82"/>
                    <a:pt x="315" y="63"/>
                  </a:cubicBezTo>
                  <a:cubicBezTo>
                    <a:pt x="297" y="45"/>
                    <a:pt x="260" y="45"/>
                    <a:pt x="223" y="45"/>
                  </a:cubicBezTo>
                  <a:cubicBezTo>
                    <a:pt x="204" y="45"/>
                    <a:pt x="186" y="45"/>
                    <a:pt x="167" y="45"/>
                  </a:cubicBezTo>
                  <a:cubicBezTo>
                    <a:pt x="130" y="63"/>
                    <a:pt x="93" y="82"/>
                    <a:pt x="74" y="119"/>
                  </a:cubicBezTo>
                  <a:cubicBezTo>
                    <a:pt x="56" y="156"/>
                    <a:pt x="38" y="193"/>
                    <a:pt x="38" y="230"/>
                  </a:cubicBezTo>
                  <a:cubicBezTo>
                    <a:pt x="56" y="267"/>
                    <a:pt x="74" y="304"/>
                    <a:pt x="93" y="323"/>
                  </a:cubicBezTo>
                  <a:cubicBezTo>
                    <a:pt x="130" y="360"/>
                    <a:pt x="186" y="360"/>
                    <a:pt x="223" y="360"/>
                  </a:cubicBezTo>
                  <a:lnTo>
                    <a:pt x="241" y="360"/>
                  </a:lnTo>
                  <a:cubicBezTo>
                    <a:pt x="334" y="341"/>
                    <a:pt x="389" y="249"/>
                    <a:pt x="371" y="15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13" name="Freeform: Shape 356"/>
            <p:cNvSpPr/>
            <p:nvPr userDrawn="1"/>
          </p:nvSpPr>
          <p:spPr>
            <a:xfrm rot="3600000">
              <a:off x="755829" y="510790"/>
              <a:ext cx="149419" cy="149419"/>
            </a:xfrm>
            <a:custGeom>
              <a:avLst/>
              <a:gdLst/>
              <a:ahLst/>
              <a:cxnLst>
                <a:cxn ang="3cd4">
                  <a:pos x="hc" y="t"/>
                </a:cxn>
                <a:cxn ang="cd2">
                  <a:pos x="l" y="vc"/>
                </a:cxn>
                <a:cxn ang="cd4">
                  <a:pos x="hc" y="b"/>
                </a:cxn>
                <a:cxn ang="0">
                  <a:pos x="r" y="vc"/>
                </a:cxn>
              </a:cxnLst>
              <a:rect l="l" t="t" r="r" b="b"/>
              <a:pathLst>
                <a:path w="463" h="463">
                  <a:moveTo>
                    <a:pt x="0" y="259"/>
                  </a:moveTo>
                  <a:cubicBezTo>
                    <a:pt x="0" y="185"/>
                    <a:pt x="19" y="130"/>
                    <a:pt x="74" y="74"/>
                  </a:cubicBezTo>
                  <a:cubicBezTo>
                    <a:pt x="111" y="36"/>
                    <a:pt x="129" y="18"/>
                    <a:pt x="185" y="18"/>
                  </a:cubicBezTo>
                  <a:lnTo>
                    <a:pt x="185" y="0"/>
                  </a:lnTo>
                  <a:cubicBezTo>
                    <a:pt x="259" y="0"/>
                    <a:pt x="315" y="18"/>
                    <a:pt x="370" y="55"/>
                  </a:cubicBezTo>
                  <a:cubicBezTo>
                    <a:pt x="426" y="92"/>
                    <a:pt x="444" y="148"/>
                    <a:pt x="463" y="204"/>
                  </a:cubicBezTo>
                  <a:cubicBezTo>
                    <a:pt x="463" y="259"/>
                    <a:pt x="444" y="314"/>
                    <a:pt x="407" y="370"/>
                  </a:cubicBezTo>
                  <a:cubicBezTo>
                    <a:pt x="370" y="407"/>
                    <a:pt x="315" y="444"/>
                    <a:pt x="241" y="444"/>
                  </a:cubicBezTo>
                  <a:cubicBezTo>
                    <a:pt x="241" y="463"/>
                    <a:pt x="222" y="463"/>
                    <a:pt x="222" y="463"/>
                  </a:cubicBezTo>
                  <a:cubicBezTo>
                    <a:pt x="167" y="463"/>
                    <a:pt x="111" y="426"/>
                    <a:pt x="74" y="407"/>
                  </a:cubicBezTo>
                  <a:cubicBezTo>
                    <a:pt x="19" y="370"/>
                    <a:pt x="0" y="314"/>
                    <a:pt x="0" y="259"/>
                  </a:cubicBezTo>
                  <a:close/>
                  <a:moveTo>
                    <a:pt x="93" y="370"/>
                  </a:moveTo>
                  <a:cubicBezTo>
                    <a:pt x="129" y="407"/>
                    <a:pt x="203" y="426"/>
                    <a:pt x="259" y="407"/>
                  </a:cubicBezTo>
                  <a:cubicBezTo>
                    <a:pt x="315" y="388"/>
                    <a:pt x="352" y="370"/>
                    <a:pt x="370" y="333"/>
                  </a:cubicBezTo>
                  <a:cubicBezTo>
                    <a:pt x="407" y="296"/>
                    <a:pt x="407" y="259"/>
                    <a:pt x="407" y="222"/>
                  </a:cubicBezTo>
                  <a:cubicBezTo>
                    <a:pt x="407" y="166"/>
                    <a:pt x="407" y="130"/>
                    <a:pt x="370" y="111"/>
                  </a:cubicBezTo>
                  <a:cubicBezTo>
                    <a:pt x="333" y="74"/>
                    <a:pt x="278" y="55"/>
                    <a:pt x="241" y="55"/>
                  </a:cubicBezTo>
                  <a:cubicBezTo>
                    <a:pt x="222" y="55"/>
                    <a:pt x="222" y="55"/>
                    <a:pt x="222" y="55"/>
                  </a:cubicBezTo>
                  <a:cubicBezTo>
                    <a:pt x="111" y="55"/>
                    <a:pt x="37" y="166"/>
                    <a:pt x="37" y="259"/>
                  </a:cubicBezTo>
                  <a:cubicBezTo>
                    <a:pt x="37" y="314"/>
                    <a:pt x="74" y="352"/>
                    <a:pt x="93" y="3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16" name="Freeform: Shape 360"/>
            <p:cNvSpPr/>
            <p:nvPr userDrawn="1"/>
          </p:nvSpPr>
          <p:spPr>
            <a:xfrm rot="3600000">
              <a:off x="57447" y="1438358"/>
              <a:ext cx="136159" cy="129691"/>
            </a:xfrm>
            <a:custGeom>
              <a:avLst/>
              <a:gdLst/>
              <a:ahLst/>
              <a:cxnLst>
                <a:cxn ang="3cd4">
                  <a:pos x="hc" y="t"/>
                </a:cxn>
                <a:cxn ang="cd2">
                  <a:pos x="l" y="vc"/>
                </a:cxn>
                <a:cxn ang="cd4">
                  <a:pos x="hc" y="b"/>
                </a:cxn>
                <a:cxn ang="0">
                  <a:pos x="r" y="vc"/>
                </a:cxn>
              </a:cxnLst>
              <a:rect l="l" t="t" r="r" b="b"/>
              <a:pathLst>
                <a:path w="422" h="402">
                  <a:moveTo>
                    <a:pt x="21" y="272"/>
                  </a:moveTo>
                  <a:cubicBezTo>
                    <a:pt x="-16" y="217"/>
                    <a:pt x="3" y="161"/>
                    <a:pt x="21" y="106"/>
                  </a:cubicBezTo>
                  <a:cubicBezTo>
                    <a:pt x="40" y="69"/>
                    <a:pt x="95" y="31"/>
                    <a:pt x="151" y="13"/>
                  </a:cubicBezTo>
                  <a:cubicBezTo>
                    <a:pt x="188" y="-4"/>
                    <a:pt x="244" y="-4"/>
                    <a:pt x="299" y="13"/>
                  </a:cubicBezTo>
                  <a:cubicBezTo>
                    <a:pt x="354" y="31"/>
                    <a:pt x="392" y="87"/>
                    <a:pt x="410" y="143"/>
                  </a:cubicBezTo>
                  <a:cubicBezTo>
                    <a:pt x="428" y="198"/>
                    <a:pt x="428" y="254"/>
                    <a:pt x="392" y="291"/>
                  </a:cubicBezTo>
                  <a:cubicBezTo>
                    <a:pt x="373" y="346"/>
                    <a:pt x="318" y="383"/>
                    <a:pt x="262" y="402"/>
                  </a:cubicBezTo>
                  <a:cubicBezTo>
                    <a:pt x="244" y="402"/>
                    <a:pt x="225" y="402"/>
                    <a:pt x="206" y="402"/>
                  </a:cubicBezTo>
                  <a:cubicBezTo>
                    <a:pt x="188" y="402"/>
                    <a:pt x="169" y="402"/>
                    <a:pt x="132" y="383"/>
                  </a:cubicBezTo>
                  <a:cubicBezTo>
                    <a:pt x="77" y="365"/>
                    <a:pt x="40" y="328"/>
                    <a:pt x="21" y="272"/>
                  </a:cubicBezTo>
                  <a:close/>
                  <a:moveTo>
                    <a:pt x="151" y="69"/>
                  </a:moveTo>
                  <a:cubicBezTo>
                    <a:pt x="114" y="87"/>
                    <a:pt x="95" y="106"/>
                    <a:pt x="77" y="124"/>
                  </a:cubicBezTo>
                  <a:cubicBezTo>
                    <a:pt x="58" y="161"/>
                    <a:pt x="40" y="198"/>
                    <a:pt x="58" y="235"/>
                  </a:cubicBezTo>
                  <a:cubicBezTo>
                    <a:pt x="58" y="272"/>
                    <a:pt x="95" y="309"/>
                    <a:pt x="132" y="328"/>
                  </a:cubicBezTo>
                  <a:cubicBezTo>
                    <a:pt x="206" y="383"/>
                    <a:pt x="318" y="328"/>
                    <a:pt x="354" y="272"/>
                  </a:cubicBezTo>
                  <a:cubicBezTo>
                    <a:pt x="373" y="235"/>
                    <a:pt x="373" y="180"/>
                    <a:pt x="373" y="161"/>
                  </a:cubicBezTo>
                  <a:cubicBezTo>
                    <a:pt x="354" y="124"/>
                    <a:pt x="318" y="87"/>
                    <a:pt x="262" y="69"/>
                  </a:cubicBezTo>
                  <a:cubicBezTo>
                    <a:pt x="225" y="50"/>
                    <a:pt x="188" y="50"/>
                    <a:pt x="151" y="6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17" name="Freeform: Shape 361"/>
            <p:cNvSpPr/>
            <p:nvPr userDrawn="1"/>
          </p:nvSpPr>
          <p:spPr>
            <a:xfrm rot="3600000">
              <a:off x="370766" y="1305530"/>
              <a:ext cx="136159" cy="125486"/>
            </a:xfrm>
            <a:custGeom>
              <a:avLst/>
              <a:gdLst/>
              <a:ahLst/>
              <a:cxnLst>
                <a:cxn ang="3cd4">
                  <a:pos x="hc" y="t"/>
                </a:cxn>
                <a:cxn ang="cd2">
                  <a:pos x="l" y="vc"/>
                </a:cxn>
                <a:cxn ang="cd4">
                  <a:pos x="hc" y="b"/>
                </a:cxn>
                <a:cxn ang="0">
                  <a:pos x="r" y="vc"/>
                </a:cxn>
              </a:cxnLst>
              <a:rect l="l" t="t" r="r" b="b"/>
              <a:pathLst>
                <a:path w="422" h="389">
                  <a:moveTo>
                    <a:pt x="378" y="74"/>
                  </a:moveTo>
                  <a:cubicBezTo>
                    <a:pt x="414" y="111"/>
                    <a:pt x="433" y="166"/>
                    <a:pt x="414" y="222"/>
                  </a:cubicBezTo>
                  <a:cubicBezTo>
                    <a:pt x="414" y="259"/>
                    <a:pt x="378" y="315"/>
                    <a:pt x="340" y="352"/>
                  </a:cubicBezTo>
                  <a:cubicBezTo>
                    <a:pt x="304" y="370"/>
                    <a:pt x="248" y="389"/>
                    <a:pt x="192" y="389"/>
                  </a:cubicBezTo>
                  <a:cubicBezTo>
                    <a:pt x="137" y="389"/>
                    <a:pt x="81" y="352"/>
                    <a:pt x="44" y="315"/>
                  </a:cubicBezTo>
                  <a:cubicBezTo>
                    <a:pt x="7" y="278"/>
                    <a:pt x="-11" y="222"/>
                    <a:pt x="7" y="166"/>
                  </a:cubicBezTo>
                  <a:cubicBezTo>
                    <a:pt x="26" y="111"/>
                    <a:pt x="63" y="74"/>
                    <a:pt x="100" y="37"/>
                  </a:cubicBezTo>
                  <a:cubicBezTo>
                    <a:pt x="156" y="0"/>
                    <a:pt x="174" y="0"/>
                    <a:pt x="230" y="0"/>
                  </a:cubicBezTo>
                  <a:cubicBezTo>
                    <a:pt x="285" y="0"/>
                    <a:pt x="340" y="37"/>
                    <a:pt x="378" y="74"/>
                  </a:cubicBezTo>
                  <a:close/>
                  <a:moveTo>
                    <a:pt x="359" y="111"/>
                  </a:moveTo>
                  <a:cubicBezTo>
                    <a:pt x="340" y="74"/>
                    <a:pt x="304" y="56"/>
                    <a:pt x="248" y="37"/>
                  </a:cubicBezTo>
                  <a:cubicBezTo>
                    <a:pt x="230" y="37"/>
                    <a:pt x="230" y="37"/>
                    <a:pt x="211" y="37"/>
                  </a:cubicBezTo>
                  <a:cubicBezTo>
                    <a:pt x="137" y="37"/>
                    <a:pt x="63" y="111"/>
                    <a:pt x="44" y="185"/>
                  </a:cubicBezTo>
                  <a:cubicBezTo>
                    <a:pt x="26" y="222"/>
                    <a:pt x="44" y="259"/>
                    <a:pt x="63" y="278"/>
                  </a:cubicBezTo>
                  <a:cubicBezTo>
                    <a:pt x="100" y="333"/>
                    <a:pt x="156" y="352"/>
                    <a:pt x="211" y="352"/>
                  </a:cubicBezTo>
                  <a:cubicBezTo>
                    <a:pt x="248" y="352"/>
                    <a:pt x="285" y="333"/>
                    <a:pt x="322" y="315"/>
                  </a:cubicBezTo>
                  <a:cubicBezTo>
                    <a:pt x="340" y="296"/>
                    <a:pt x="378" y="259"/>
                    <a:pt x="378" y="222"/>
                  </a:cubicBezTo>
                  <a:cubicBezTo>
                    <a:pt x="396" y="185"/>
                    <a:pt x="378" y="148"/>
                    <a:pt x="359" y="11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18" name="Freeform: Shape 362"/>
            <p:cNvSpPr/>
            <p:nvPr userDrawn="1"/>
          </p:nvSpPr>
          <p:spPr>
            <a:xfrm rot="3600000">
              <a:off x="729764" y="1120398"/>
              <a:ext cx="127750" cy="131631"/>
            </a:xfrm>
            <a:custGeom>
              <a:avLst/>
              <a:gdLst/>
              <a:ahLst/>
              <a:cxnLst>
                <a:cxn ang="3cd4">
                  <a:pos x="hc" y="t"/>
                </a:cxn>
                <a:cxn ang="cd2">
                  <a:pos x="l" y="vc"/>
                </a:cxn>
                <a:cxn ang="cd4">
                  <a:pos x="hc" y="b"/>
                </a:cxn>
                <a:cxn ang="0">
                  <a:pos x="r" y="vc"/>
                </a:cxn>
              </a:cxnLst>
              <a:rect l="l" t="t" r="r" b="b"/>
              <a:pathLst>
                <a:path w="396" h="408">
                  <a:moveTo>
                    <a:pt x="340" y="56"/>
                  </a:moveTo>
                  <a:cubicBezTo>
                    <a:pt x="378" y="93"/>
                    <a:pt x="396" y="148"/>
                    <a:pt x="396" y="204"/>
                  </a:cubicBezTo>
                  <a:cubicBezTo>
                    <a:pt x="396" y="260"/>
                    <a:pt x="378" y="296"/>
                    <a:pt x="340" y="352"/>
                  </a:cubicBezTo>
                  <a:cubicBezTo>
                    <a:pt x="304" y="389"/>
                    <a:pt x="230" y="408"/>
                    <a:pt x="192" y="408"/>
                  </a:cubicBezTo>
                  <a:cubicBezTo>
                    <a:pt x="174" y="408"/>
                    <a:pt x="174" y="408"/>
                    <a:pt x="174" y="408"/>
                  </a:cubicBezTo>
                  <a:cubicBezTo>
                    <a:pt x="118" y="408"/>
                    <a:pt x="82" y="389"/>
                    <a:pt x="44" y="352"/>
                  </a:cubicBezTo>
                  <a:cubicBezTo>
                    <a:pt x="7" y="296"/>
                    <a:pt x="-11" y="241"/>
                    <a:pt x="7" y="186"/>
                  </a:cubicBezTo>
                  <a:cubicBezTo>
                    <a:pt x="7" y="130"/>
                    <a:pt x="7" y="112"/>
                    <a:pt x="44" y="74"/>
                  </a:cubicBezTo>
                  <a:lnTo>
                    <a:pt x="44" y="56"/>
                  </a:lnTo>
                  <a:cubicBezTo>
                    <a:pt x="82" y="18"/>
                    <a:pt x="137" y="0"/>
                    <a:pt x="192" y="0"/>
                  </a:cubicBezTo>
                  <a:cubicBezTo>
                    <a:pt x="211" y="0"/>
                    <a:pt x="211" y="0"/>
                    <a:pt x="211" y="0"/>
                  </a:cubicBezTo>
                  <a:cubicBezTo>
                    <a:pt x="248" y="0"/>
                    <a:pt x="304" y="18"/>
                    <a:pt x="340" y="56"/>
                  </a:cubicBezTo>
                  <a:close/>
                  <a:moveTo>
                    <a:pt x="304" y="93"/>
                  </a:moveTo>
                  <a:cubicBezTo>
                    <a:pt x="285" y="74"/>
                    <a:pt x="266" y="56"/>
                    <a:pt x="230" y="56"/>
                  </a:cubicBezTo>
                  <a:cubicBezTo>
                    <a:pt x="174" y="37"/>
                    <a:pt x="137" y="56"/>
                    <a:pt x="100" y="74"/>
                  </a:cubicBezTo>
                  <a:cubicBezTo>
                    <a:pt x="100" y="93"/>
                    <a:pt x="100" y="93"/>
                    <a:pt x="100" y="93"/>
                  </a:cubicBezTo>
                  <a:cubicBezTo>
                    <a:pt x="26" y="148"/>
                    <a:pt x="44" y="260"/>
                    <a:pt x="82" y="315"/>
                  </a:cubicBezTo>
                  <a:cubicBezTo>
                    <a:pt x="118" y="352"/>
                    <a:pt x="156" y="370"/>
                    <a:pt x="174" y="370"/>
                  </a:cubicBezTo>
                  <a:cubicBezTo>
                    <a:pt x="230" y="370"/>
                    <a:pt x="266" y="334"/>
                    <a:pt x="304" y="296"/>
                  </a:cubicBezTo>
                  <a:cubicBezTo>
                    <a:pt x="322" y="260"/>
                    <a:pt x="340" y="241"/>
                    <a:pt x="340" y="186"/>
                  </a:cubicBezTo>
                  <a:cubicBezTo>
                    <a:pt x="340" y="148"/>
                    <a:pt x="322" y="130"/>
                    <a:pt x="304" y="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19" name="Freeform: Shape 363"/>
            <p:cNvSpPr/>
            <p:nvPr userDrawn="1"/>
          </p:nvSpPr>
          <p:spPr>
            <a:xfrm rot="3600000">
              <a:off x="1046882" y="892187"/>
              <a:ext cx="143274" cy="139717"/>
            </a:xfrm>
            <a:custGeom>
              <a:avLst/>
              <a:gdLst/>
              <a:ahLst/>
              <a:cxnLst>
                <a:cxn ang="3cd4">
                  <a:pos x="hc" y="t"/>
                </a:cxn>
                <a:cxn ang="cd2">
                  <a:pos x="l" y="vc"/>
                </a:cxn>
                <a:cxn ang="cd4">
                  <a:pos x="hc" y="b"/>
                </a:cxn>
                <a:cxn ang="0">
                  <a:pos x="r" y="vc"/>
                </a:cxn>
              </a:cxnLst>
              <a:rect l="l" t="t" r="r" b="b"/>
              <a:pathLst>
                <a:path w="444" h="433">
                  <a:moveTo>
                    <a:pt x="352" y="44"/>
                  </a:moveTo>
                  <a:cubicBezTo>
                    <a:pt x="407" y="62"/>
                    <a:pt x="444" y="118"/>
                    <a:pt x="444" y="192"/>
                  </a:cubicBezTo>
                  <a:cubicBezTo>
                    <a:pt x="444" y="248"/>
                    <a:pt x="407" y="304"/>
                    <a:pt x="370" y="340"/>
                  </a:cubicBezTo>
                  <a:cubicBezTo>
                    <a:pt x="333" y="396"/>
                    <a:pt x="314" y="414"/>
                    <a:pt x="259" y="414"/>
                  </a:cubicBezTo>
                  <a:cubicBezTo>
                    <a:pt x="240" y="414"/>
                    <a:pt x="222" y="433"/>
                    <a:pt x="222" y="433"/>
                  </a:cubicBezTo>
                  <a:cubicBezTo>
                    <a:pt x="166" y="433"/>
                    <a:pt x="129" y="414"/>
                    <a:pt x="74" y="378"/>
                  </a:cubicBezTo>
                  <a:cubicBezTo>
                    <a:pt x="37" y="340"/>
                    <a:pt x="0" y="304"/>
                    <a:pt x="0" y="248"/>
                  </a:cubicBezTo>
                  <a:cubicBezTo>
                    <a:pt x="0" y="192"/>
                    <a:pt x="18" y="136"/>
                    <a:pt x="55" y="81"/>
                  </a:cubicBezTo>
                  <a:cubicBezTo>
                    <a:pt x="74" y="44"/>
                    <a:pt x="129" y="26"/>
                    <a:pt x="185" y="7"/>
                  </a:cubicBezTo>
                  <a:cubicBezTo>
                    <a:pt x="240" y="-12"/>
                    <a:pt x="314" y="7"/>
                    <a:pt x="352" y="44"/>
                  </a:cubicBezTo>
                  <a:close/>
                  <a:moveTo>
                    <a:pt x="185" y="44"/>
                  </a:moveTo>
                  <a:cubicBezTo>
                    <a:pt x="129" y="62"/>
                    <a:pt x="111" y="81"/>
                    <a:pt x="74" y="118"/>
                  </a:cubicBezTo>
                  <a:cubicBezTo>
                    <a:pt x="55" y="155"/>
                    <a:pt x="37" y="192"/>
                    <a:pt x="37" y="229"/>
                  </a:cubicBezTo>
                  <a:cubicBezTo>
                    <a:pt x="37" y="266"/>
                    <a:pt x="55" y="304"/>
                    <a:pt x="92" y="340"/>
                  </a:cubicBezTo>
                  <a:cubicBezTo>
                    <a:pt x="129" y="359"/>
                    <a:pt x="166" y="378"/>
                    <a:pt x="222" y="378"/>
                  </a:cubicBezTo>
                  <a:lnTo>
                    <a:pt x="240" y="378"/>
                  </a:lnTo>
                  <a:cubicBezTo>
                    <a:pt x="333" y="378"/>
                    <a:pt x="388" y="266"/>
                    <a:pt x="388" y="174"/>
                  </a:cubicBezTo>
                  <a:cubicBezTo>
                    <a:pt x="388" y="118"/>
                    <a:pt x="370" y="100"/>
                    <a:pt x="333" y="81"/>
                  </a:cubicBezTo>
                  <a:cubicBezTo>
                    <a:pt x="296" y="44"/>
                    <a:pt x="240" y="26"/>
                    <a:pt x="185" y="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22" name="Freeform: Shape 367"/>
            <p:cNvSpPr/>
            <p:nvPr userDrawn="1"/>
          </p:nvSpPr>
          <p:spPr>
            <a:xfrm rot="3600000">
              <a:off x="288374" y="1803193"/>
              <a:ext cx="149419" cy="137453"/>
            </a:xfrm>
            <a:custGeom>
              <a:avLst/>
              <a:gdLst/>
              <a:ahLst/>
              <a:cxnLst>
                <a:cxn ang="3cd4">
                  <a:pos x="hc" y="t"/>
                </a:cxn>
                <a:cxn ang="cd2">
                  <a:pos x="l" y="vc"/>
                </a:cxn>
                <a:cxn ang="cd4">
                  <a:pos x="hc" y="b"/>
                </a:cxn>
                <a:cxn ang="0">
                  <a:pos x="r" y="vc"/>
                </a:cxn>
              </a:cxnLst>
              <a:rect l="l" t="t" r="r" b="b"/>
              <a:pathLst>
                <a:path w="463" h="426">
                  <a:moveTo>
                    <a:pt x="185" y="426"/>
                  </a:moveTo>
                  <a:cubicBezTo>
                    <a:pt x="148" y="426"/>
                    <a:pt x="111" y="407"/>
                    <a:pt x="74" y="370"/>
                  </a:cubicBezTo>
                  <a:cubicBezTo>
                    <a:pt x="18" y="333"/>
                    <a:pt x="0" y="259"/>
                    <a:pt x="0" y="204"/>
                  </a:cubicBezTo>
                  <a:cubicBezTo>
                    <a:pt x="0" y="148"/>
                    <a:pt x="37" y="92"/>
                    <a:pt x="74" y="56"/>
                  </a:cubicBezTo>
                  <a:cubicBezTo>
                    <a:pt x="111" y="18"/>
                    <a:pt x="166" y="0"/>
                    <a:pt x="240" y="0"/>
                  </a:cubicBezTo>
                  <a:cubicBezTo>
                    <a:pt x="296" y="0"/>
                    <a:pt x="334" y="37"/>
                    <a:pt x="389" y="74"/>
                  </a:cubicBezTo>
                  <a:cubicBezTo>
                    <a:pt x="444" y="111"/>
                    <a:pt x="463" y="185"/>
                    <a:pt x="463" y="240"/>
                  </a:cubicBezTo>
                  <a:cubicBezTo>
                    <a:pt x="463" y="296"/>
                    <a:pt x="426" y="352"/>
                    <a:pt x="370" y="389"/>
                  </a:cubicBezTo>
                  <a:cubicBezTo>
                    <a:pt x="334" y="426"/>
                    <a:pt x="278" y="426"/>
                    <a:pt x="222" y="426"/>
                  </a:cubicBezTo>
                  <a:cubicBezTo>
                    <a:pt x="222" y="426"/>
                    <a:pt x="204" y="426"/>
                    <a:pt x="185" y="426"/>
                  </a:cubicBezTo>
                  <a:close/>
                  <a:moveTo>
                    <a:pt x="352" y="352"/>
                  </a:moveTo>
                  <a:cubicBezTo>
                    <a:pt x="408" y="315"/>
                    <a:pt x="408" y="278"/>
                    <a:pt x="408" y="240"/>
                  </a:cubicBezTo>
                  <a:cubicBezTo>
                    <a:pt x="408" y="185"/>
                    <a:pt x="389" y="130"/>
                    <a:pt x="334" y="92"/>
                  </a:cubicBezTo>
                  <a:cubicBezTo>
                    <a:pt x="296" y="56"/>
                    <a:pt x="278" y="37"/>
                    <a:pt x="222" y="37"/>
                  </a:cubicBezTo>
                  <a:cubicBezTo>
                    <a:pt x="185" y="37"/>
                    <a:pt x="130" y="56"/>
                    <a:pt x="111" y="74"/>
                  </a:cubicBezTo>
                  <a:cubicBezTo>
                    <a:pt x="74" y="92"/>
                    <a:pt x="56" y="130"/>
                    <a:pt x="37" y="185"/>
                  </a:cubicBezTo>
                  <a:cubicBezTo>
                    <a:pt x="37" y="222"/>
                    <a:pt x="56" y="278"/>
                    <a:pt x="74" y="315"/>
                  </a:cubicBezTo>
                  <a:cubicBezTo>
                    <a:pt x="74" y="315"/>
                    <a:pt x="92" y="315"/>
                    <a:pt x="92" y="333"/>
                  </a:cubicBezTo>
                  <a:cubicBezTo>
                    <a:pt x="148" y="407"/>
                    <a:pt x="278" y="407"/>
                    <a:pt x="352" y="35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23" name="Freeform: Shape 368"/>
            <p:cNvSpPr/>
            <p:nvPr userDrawn="1"/>
          </p:nvSpPr>
          <p:spPr>
            <a:xfrm rot="3600000">
              <a:off x="630892" y="1651939"/>
              <a:ext cx="154271" cy="165267"/>
            </a:xfrm>
            <a:custGeom>
              <a:avLst/>
              <a:gdLst/>
              <a:ahLst/>
              <a:cxnLst>
                <a:cxn ang="3cd4">
                  <a:pos x="hc" y="t"/>
                </a:cxn>
                <a:cxn ang="cd2">
                  <a:pos x="l" y="vc"/>
                </a:cxn>
                <a:cxn ang="cd4">
                  <a:pos x="hc" y="b"/>
                </a:cxn>
                <a:cxn ang="0">
                  <a:pos x="r" y="vc"/>
                </a:cxn>
              </a:cxnLst>
              <a:rect l="l" t="t" r="r" b="b"/>
              <a:pathLst>
                <a:path w="478" h="512">
                  <a:moveTo>
                    <a:pt x="471" y="198"/>
                  </a:moveTo>
                  <a:cubicBezTo>
                    <a:pt x="489" y="272"/>
                    <a:pt x="471" y="327"/>
                    <a:pt x="433" y="401"/>
                  </a:cubicBezTo>
                  <a:cubicBezTo>
                    <a:pt x="415" y="457"/>
                    <a:pt x="341" y="494"/>
                    <a:pt x="285" y="512"/>
                  </a:cubicBezTo>
                  <a:cubicBezTo>
                    <a:pt x="267" y="512"/>
                    <a:pt x="249" y="512"/>
                    <a:pt x="230" y="512"/>
                  </a:cubicBezTo>
                  <a:cubicBezTo>
                    <a:pt x="193" y="512"/>
                    <a:pt x="137" y="494"/>
                    <a:pt x="100" y="457"/>
                  </a:cubicBezTo>
                  <a:cubicBezTo>
                    <a:pt x="45" y="420"/>
                    <a:pt x="7" y="346"/>
                    <a:pt x="7" y="272"/>
                  </a:cubicBezTo>
                  <a:cubicBezTo>
                    <a:pt x="-11" y="216"/>
                    <a:pt x="7" y="179"/>
                    <a:pt x="26" y="142"/>
                  </a:cubicBezTo>
                  <a:cubicBezTo>
                    <a:pt x="26" y="124"/>
                    <a:pt x="26" y="124"/>
                    <a:pt x="26" y="124"/>
                  </a:cubicBezTo>
                  <a:cubicBezTo>
                    <a:pt x="63" y="68"/>
                    <a:pt x="137" y="12"/>
                    <a:pt x="193" y="12"/>
                  </a:cubicBezTo>
                  <a:cubicBezTo>
                    <a:pt x="267" y="-6"/>
                    <a:pt x="323" y="-6"/>
                    <a:pt x="378" y="30"/>
                  </a:cubicBezTo>
                  <a:cubicBezTo>
                    <a:pt x="433" y="68"/>
                    <a:pt x="471" y="124"/>
                    <a:pt x="471" y="198"/>
                  </a:cubicBezTo>
                  <a:close/>
                  <a:moveTo>
                    <a:pt x="137" y="420"/>
                  </a:moveTo>
                  <a:cubicBezTo>
                    <a:pt x="175" y="475"/>
                    <a:pt x="230" y="475"/>
                    <a:pt x="267" y="457"/>
                  </a:cubicBezTo>
                  <a:cubicBezTo>
                    <a:pt x="323" y="457"/>
                    <a:pt x="378" y="401"/>
                    <a:pt x="415" y="346"/>
                  </a:cubicBezTo>
                  <a:cubicBezTo>
                    <a:pt x="433" y="290"/>
                    <a:pt x="452" y="253"/>
                    <a:pt x="433" y="198"/>
                  </a:cubicBezTo>
                  <a:cubicBezTo>
                    <a:pt x="415" y="160"/>
                    <a:pt x="397" y="105"/>
                    <a:pt x="359" y="86"/>
                  </a:cubicBezTo>
                  <a:cubicBezTo>
                    <a:pt x="323" y="49"/>
                    <a:pt x="285" y="49"/>
                    <a:pt x="230" y="49"/>
                  </a:cubicBezTo>
                  <a:cubicBezTo>
                    <a:pt x="175" y="49"/>
                    <a:pt x="119" y="68"/>
                    <a:pt x="81" y="124"/>
                  </a:cubicBezTo>
                  <a:cubicBezTo>
                    <a:pt x="100" y="124"/>
                    <a:pt x="81" y="124"/>
                    <a:pt x="81" y="142"/>
                  </a:cubicBezTo>
                  <a:cubicBezTo>
                    <a:pt x="7" y="216"/>
                    <a:pt x="45" y="364"/>
                    <a:pt x="137" y="42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sp>
          <p:nvSpPr>
            <p:cNvPr id="124" name="Freeform: Shape 369"/>
            <p:cNvSpPr/>
            <p:nvPr userDrawn="1"/>
          </p:nvSpPr>
          <p:spPr>
            <a:xfrm rot="3600000">
              <a:off x="900282" y="1430944"/>
              <a:ext cx="145862" cy="139717"/>
            </a:xfrm>
            <a:custGeom>
              <a:avLst/>
              <a:gdLst/>
              <a:ahLst/>
              <a:cxnLst>
                <a:cxn ang="3cd4">
                  <a:pos x="hc" y="t"/>
                </a:cxn>
                <a:cxn ang="cd2">
                  <a:pos x="l" y="vc"/>
                </a:cxn>
                <a:cxn ang="cd4">
                  <a:pos x="hc" y="b"/>
                </a:cxn>
                <a:cxn ang="0">
                  <a:pos x="r" y="vc"/>
                </a:cxn>
              </a:cxnLst>
              <a:rect l="l" t="t" r="r" b="b"/>
              <a:pathLst>
                <a:path w="452" h="433">
                  <a:moveTo>
                    <a:pt x="44" y="341"/>
                  </a:moveTo>
                  <a:cubicBezTo>
                    <a:pt x="7" y="303"/>
                    <a:pt x="-12" y="229"/>
                    <a:pt x="7" y="174"/>
                  </a:cubicBezTo>
                  <a:cubicBezTo>
                    <a:pt x="7" y="119"/>
                    <a:pt x="44" y="63"/>
                    <a:pt x="100" y="25"/>
                  </a:cubicBezTo>
                  <a:cubicBezTo>
                    <a:pt x="136" y="7"/>
                    <a:pt x="210" y="-11"/>
                    <a:pt x="266" y="7"/>
                  </a:cubicBezTo>
                  <a:cubicBezTo>
                    <a:pt x="322" y="7"/>
                    <a:pt x="359" y="44"/>
                    <a:pt x="378" y="63"/>
                  </a:cubicBezTo>
                  <a:cubicBezTo>
                    <a:pt x="396" y="63"/>
                    <a:pt x="396" y="81"/>
                    <a:pt x="396" y="81"/>
                  </a:cubicBezTo>
                  <a:cubicBezTo>
                    <a:pt x="433" y="119"/>
                    <a:pt x="452" y="193"/>
                    <a:pt x="452" y="248"/>
                  </a:cubicBezTo>
                  <a:cubicBezTo>
                    <a:pt x="433" y="303"/>
                    <a:pt x="414" y="359"/>
                    <a:pt x="359" y="396"/>
                  </a:cubicBezTo>
                  <a:cubicBezTo>
                    <a:pt x="340" y="415"/>
                    <a:pt x="284" y="433"/>
                    <a:pt x="248" y="433"/>
                  </a:cubicBezTo>
                  <a:cubicBezTo>
                    <a:pt x="229" y="433"/>
                    <a:pt x="210" y="433"/>
                    <a:pt x="192" y="433"/>
                  </a:cubicBezTo>
                  <a:cubicBezTo>
                    <a:pt x="136" y="415"/>
                    <a:pt x="100" y="396"/>
                    <a:pt x="44" y="341"/>
                  </a:cubicBezTo>
                  <a:close/>
                  <a:moveTo>
                    <a:pt x="100" y="322"/>
                  </a:moveTo>
                  <a:cubicBezTo>
                    <a:pt x="136" y="359"/>
                    <a:pt x="174" y="377"/>
                    <a:pt x="210" y="396"/>
                  </a:cubicBezTo>
                  <a:cubicBezTo>
                    <a:pt x="248" y="396"/>
                    <a:pt x="303" y="377"/>
                    <a:pt x="340" y="359"/>
                  </a:cubicBezTo>
                  <a:cubicBezTo>
                    <a:pt x="359" y="341"/>
                    <a:pt x="396" y="303"/>
                    <a:pt x="396" y="267"/>
                  </a:cubicBezTo>
                  <a:cubicBezTo>
                    <a:pt x="414" y="229"/>
                    <a:pt x="414" y="174"/>
                    <a:pt x="378" y="119"/>
                  </a:cubicBezTo>
                  <a:cubicBezTo>
                    <a:pt x="340" y="63"/>
                    <a:pt x="284" y="44"/>
                    <a:pt x="210" y="44"/>
                  </a:cubicBezTo>
                  <a:cubicBezTo>
                    <a:pt x="174" y="44"/>
                    <a:pt x="136" y="44"/>
                    <a:pt x="118" y="63"/>
                  </a:cubicBezTo>
                  <a:cubicBezTo>
                    <a:pt x="62" y="100"/>
                    <a:pt x="44" y="137"/>
                    <a:pt x="44" y="174"/>
                  </a:cubicBezTo>
                  <a:cubicBezTo>
                    <a:pt x="26" y="229"/>
                    <a:pt x="62" y="285"/>
                    <a:pt x="100" y="32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l-NL"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336548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Voorblad 2 - groen">
    <p:bg>
      <p:bgPr>
        <a:solidFill>
          <a:schemeClr val="bg1"/>
        </a:solidFill>
        <a:effectLst/>
      </p:bgPr>
    </p:bg>
    <p:spTree>
      <p:nvGrpSpPr>
        <p:cNvPr id="1" name=""/>
        <p:cNvGrpSpPr/>
        <p:nvPr/>
      </p:nvGrpSpPr>
      <p:grpSpPr>
        <a:xfrm>
          <a:off x="0" y="0"/>
          <a:ext cx="0" cy="0"/>
          <a:chOff x="0" y="0"/>
          <a:chExt cx="0" cy="0"/>
        </a:xfrm>
      </p:grpSpPr>
      <p:sp>
        <p:nvSpPr>
          <p:cNvPr id="3" name="Tekstvak 2"/>
          <p:cNvSpPr txBox="1"/>
          <p:nvPr userDrawn="1"/>
        </p:nvSpPr>
        <p:spPr>
          <a:xfrm>
            <a:off x="-92702" y="-621048"/>
            <a:ext cx="5773947" cy="369332"/>
          </a:xfrm>
          <a:prstGeom prst="rect">
            <a:avLst/>
          </a:prstGeom>
          <a:noFill/>
        </p:spPr>
        <p:txBody>
          <a:bodyPr wrap="square" rtlCol="0">
            <a:spAutoFit/>
          </a:bodyPr>
          <a:lstStyle/>
          <a:p>
            <a:pPr algn="l"/>
            <a:r>
              <a:rPr lang="nl-NL" sz="1800" b="1">
                <a:solidFill>
                  <a:schemeClr val="tx1"/>
                </a:solidFill>
              </a:rPr>
              <a:t>Voorblad - blauw</a:t>
            </a:r>
          </a:p>
        </p:txBody>
      </p:sp>
      <p:sp>
        <p:nvSpPr>
          <p:cNvPr id="119" name="Titel 9"/>
          <p:cNvSpPr>
            <a:spLocks noGrp="1"/>
          </p:cNvSpPr>
          <p:nvPr>
            <p:ph type="title" hasCustomPrompt="1"/>
          </p:nvPr>
        </p:nvSpPr>
        <p:spPr>
          <a:xfrm flipH="1">
            <a:off x="687480" y="900095"/>
            <a:ext cx="7324663" cy="1822849"/>
          </a:xfrm>
          <a:custGeom>
            <a:avLst/>
            <a:gdLst>
              <a:gd name="connsiteX0" fmla="*/ 0 w 10515600"/>
              <a:gd name="connsiteY0" fmla="*/ 0 h 1325563"/>
              <a:gd name="connsiteX1" fmla="*/ 10515600 w 10515600"/>
              <a:gd name="connsiteY1" fmla="*/ 0 h 1325563"/>
              <a:gd name="connsiteX2" fmla="*/ 10515600 w 10515600"/>
              <a:gd name="connsiteY2" fmla="*/ 1325563 h 1325563"/>
              <a:gd name="connsiteX3" fmla="*/ 0 w 10515600"/>
              <a:gd name="connsiteY3" fmla="*/ 1325563 h 1325563"/>
              <a:gd name="connsiteX4" fmla="*/ 0 w 10515600"/>
              <a:gd name="connsiteY4" fmla="*/ 0 h 1325563"/>
              <a:gd name="connsiteX0" fmla="*/ 412955 w 10928555"/>
              <a:gd name="connsiteY0" fmla="*/ 0 h 1748350"/>
              <a:gd name="connsiteX1" fmla="*/ 10928555 w 10928555"/>
              <a:gd name="connsiteY1" fmla="*/ 0 h 1748350"/>
              <a:gd name="connsiteX2" fmla="*/ 10928555 w 10928555"/>
              <a:gd name="connsiteY2" fmla="*/ 1325563 h 1748350"/>
              <a:gd name="connsiteX3" fmla="*/ 0 w 10928555"/>
              <a:gd name="connsiteY3" fmla="*/ 1748350 h 1748350"/>
              <a:gd name="connsiteX4" fmla="*/ 412955 w 10928555"/>
              <a:gd name="connsiteY4" fmla="*/ 0 h 1748350"/>
              <a:gd name="connsiteX0" fmla="*/ 741868 w 11257468"/>
              <a:gd name="connsiteY0" fmla="*/ 0 h 1748350"/>
              <a:gd name="connsiteX1" fmla="*/ 11257468 w 11257468"/>
              <a:gd name="connsiteY1" fmla="*/ 0 h 1748350"/>
              <a:gd name="connsiteX2" fmla="*/ 11257468 w 11257468"/>
              <a:gd name="connsiteY2" fmla="*/ 1325563 h 1748350"/>
              <a:gd name="connsiteX3" fmla="*/ 0 w 11257468"/>
              <a:gd name="connsiteY3" fmla="*/ 1748350 h 1748350"/>
              <a:gd name="connsiteX4" fmla="*/ 741868 w 11257468"/>
              <a:gd name="connsiteY4" fmla="*/ 0 h 1748350"/>
              <a:gd name="connsiteX0" fmla="*/ 851506 w 11367106"/>
              <a:gd name="connsiteY0" fmla="*/ 0 h 1754514"/>
              <a:gd name="connsiteX1" fmla="*/ 11367106 w 11367106"/>
              <a:gd name="connsiteY1" fmla="*/ 0 h 1754514"/>
              <a:gd name="connsiteX2" fmla="*/ 11367106 w 11367106"/>
              <a:gd name="connsiteY2" fmla="*/ 1325563 h 1754514"/>
              <a:gd name="connsiteX3" fmla="*/ 0 w 11367106"/>
              <a:gd name="connsiteY3" fmla="*/ 1754514 h 1754514"/>
              <a:gd name="connsiteX4" fmla="*/ 851506 w 11367106"/>
              <a:gd name="connsiteY4" fmla="*/ 0 h 17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7106" h="1754514">
                <a:moveTo>
                  <a:pt x="851506" y="0"/>
                </a:moveTo>
                <a:lnTo>
                  <a:pt x="11367106" y="0"/>
                </a:lnTo>
                <a:lnTo>
                  <a:pt x="11367106" y="1325563"/>
                </a:lnTo>
                <a:lnTo>
                  <a:pt x="0" y="1754514"/>
                </a:lnTo>
                <a:lnTo>
                  <a:pt x="851506" y="0"/>
                </a:lnTo>
                <a:close/>
              </a:path>
            </a:pathLst>
          </a:custGeom>
          <a:solidFill>
            <a:schemeClr val="tx1"/>
          </a:solidFill>
        </p:spPr>
        <p:txBody>
          <a:bodyPr wrap="square" lIns="288000" tIns="288000" rIns="576000" bIns="900000">
            <a:spAutoFit/>
          </a:bodyPr>
          <a:lstStyle>
            <a:lvl1pPr algn="ctr">
              <a:defRPr sz="4500" b="0">
                <a:solidFill>
                  <a:schemeClr val="bg1"/>
                </a:solidFill>
              </a:defRPr>
            </a:lvl1pPr>
          </a:lstStyle>
          <a:p>
            <a:r>
              <a:rPr lang="nl-NL"/>
              <a:t>Titel van deze presentatie</a:t>
            </a:r>
          </a:p>
        </p:txBody>
      </p:sp>
    </p:spTree>
    <p:extLst>
      <p:ext uri="{BB962C8B-B14F-4D97-AF65-F5344CB8AC3E}">
        <p14:creationId xmlns:p14="http://schemas.microsoft.com/office/powerpoint/2010/main" val="1057547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01">
    <p:bg>
      <p:bgPr>
        <a:solidFill>
          <a:schemeClr val="bg1"/>
        </a:solidFill>
        <a:effectLst/>
      </p:bgPr>
    </p:bg>
    <p:spTree>
      <p:nvGrpSpPr>
        <p:cNvPr id="1" name=""/>
        <p:cNvGrpSpPr/>
        <p:nvPr/>
      </p:nvGrpSpPr>
      <p:grpSpPr>
        <a:xfrm>
          <a:off x="0" y="0"/>
          <a:ext cx="0" cy="0"/>
          <a:chOff x="0" y="0"/>
          <a:chExt cx="0" cy="0"/>
        </a:xfrm>
      </p:grpSpPr>
      <p:sp>
        <p:nvSpPr>
          <p:cNvPr id="4" name="Vrije vorm 3">
            <a:extLst>
              <a:ext uri="{FF2B5EF4-FFF2-40B4-BE49-F238E27FC236}">
                <a16:creationId xmlns:a16="http://schemas.microsoft.com/office/drawing/2014/main" id="{A046B9B5-53CC-4945-1887-600B8637ED97}"/>
              </a:ext>
            </a:extLst>
          </p:cNvPr>
          <p:cNvSpPr>
            <a:spLocks noGrp="1" noRot="1" noMove="1" noResize="1" noEditPoints="1" noAdjustHandles="1" noChangeArrowheads="1" noChangeShapeType="1"/>
          </p:cNvSpPr>
          <p:nvPr userDrawn="1"/>
        </p:nvSpPr>
        <p:spPr>
          <a:xfrm flipH="1" flipV="1">
            <a:off x="9316327" y="0"/>
            <a:ext cx="2887548" cy="6858000"/>
          </a:xfrm>
          <a:custGeom>
            <a:avLst/>
            <a:gdLst>
              <a:gd name="connsiteX0" fmla="*/ 2887548 w 2887548"/>
              <a:gd name="connsiteY0" fmla="*/ 6858000 h 6858000"/>
              <a:gd name="connsiteX1" fmla="*/ 0 w 2887548"/>
              <a:gd name="connsiteY1" fmla="*/ 6858000 h 6858000"/>
              <a:gd name="connsiteX2" fmla="*/ 0 w 2887548"/>
              <a:gd name="connsiteY2" fmla="*/ 0 h 6858000"/>
              <a:gd name="connsiteX3" fmla="*/ 1049821 w 2887548"/>
              <a:gd name="connsiteY3" fmla="*/ 0 h 6858000"/>
            </a:gdLst>
            <a:ahLst/>
            <a:cxnLst>
              <a:cxn ang="0">
                <a:pos x="connsiteX0" y="connsiteY0"/>
              </a:cxn>
              <a:cxn ang="0">
                <a:pos x="connsiteX1" y="connsiteY1"/>
              </a:cxn>
              <a:cxn ang="0">
                <a:pos x="connsiteX2" y="connsiteY2"/>
              </a:cxn>
              <a:cxn ang="0">
                <a:pos x="connsiteX3" y="connsiteY3"/>
              </a:cxn>
            </a:cxnLst>
            <a:rect l="l" t="t" r="r" b="b"/>
            <a:pathLst>
              <a:path w="2887548" h="6858000">
                <a:moveTo>
                  <a:pt x="2887548" y="6858000"/>
                </a:moveTo>
                <a:lnTo>
                  <a:pt x="0" y="6858000"/>
                </a:lnTo>
                <a:lnTo>
                  <a:pt x="0" y="0"/>
                </a:lnTo>
                <a:lnTo>
                  <a:pt x="1049821" y="0"/>
                </a:lnTo>
                <a:close/>
              </a:path>
            </a:pathLst>
          </a:custGeom>
          <a:solidFill>
            <a:srgbClr val="FFFFFF"/>
          </a:solidFill>
          <a:ln w="9532" cap="flat">
            <a:noFill/>
            <a:prstDash val="solid"/>
            <a:miter/>
          </a:ln>
        </p:spPr>
        <p:txBody>
          <a:bodyPr wrap="square" rtlCol="0" anchor="ctr">
            <a:noAutofit/>
          </a:bodyPr>
          <a:lstStyle/>
          <a:p>
            <a:endParaRPr lang="nl-NL"/>
          </a:p>
        </p:txBody>
      </p:sp>
      <p:pic>
        <p:nvPicPr>
          <p:cNvPr id="10" name="Graphic 9">
            <a:extLst>
              <a:ext uri="{FF2B5EF4-FFF2-40B4-BE49-F238E27FC236}">
                <a16:creationId xmlns:a16="http://schemas.microsoft.com/office/drawing/2014/main" id="{EA53411B-A0E1-E58E-D49B-CA6BAE8C063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07619" y="456876"/>
            <a:ext cx="1345877" cy="742854"/>
          </a:xfrm>
          <a:prstGeom prst="rect">
            <a:avLst/>
          </a:prstGeom>
        </p:spPr>
      </p:pic>
      <p:sp>
        <p:nvSpPr>
          <p:cNvPr id="14" name="Titel 1">
            <a:extLst>
              <a:ext uri="{FF2B5EF4-FFF2-40B4-BE49-F238E27FC236}">
                <a16:creationId xmlns:a16="http://schemas.microsoft.com/office/drawing/2014/main" id="{72BFC2C0-0CEE-F3C9-1BFD-8A115D898874}"/>
              </a:ext>
            </a:extLst>
          </p:cNvPr>
          <p:cNvSpPr>
            <a:spLocks noGrp="1"/>
          </p:cNvSpPr>
          <p:nvPr>
            <p:ph type="title" hasCustomPrompt="1"/>
          </p:nvPr>
        </p:nvSpPr>
        <p:spPr>
          <a:xfrm>
            <a:off x="713411" y="674058"/>
            <a:ext cx="7877631" cy="1325563"/>
          </a:xfrm>
        </p:spPr>
        <p:txBody>
          <a:bodyPr/>
          <a:lstStyle/>
          <a:p>
            <a:r>
              <a:rPr lang="nl-NL" dirty="0"/>
              <a:t>Voeg hier een titel toe</a:t>
            </a:r>
          </a:p>
        </p:txBody>
      </p:sp>
      <p:sp>
        <p:nvSpPr>
          <p:cNvPr id="15" name="Tijdelijke aanduiding voor inhoud 2">
            <a:extLst>
              <a:ext uri="{FF2B5EF4-FFF2-40B4-BE49-F238E27FC236}">
                <a16:creationId xmlns:a16="http://schemas.microsoft.com/office/drawing/2014/main" id="{378EA809-BCDF-156A-7D1A-6017D8E67139}"/>
              </a:ext>
            </a:extLst>
          </p:cNvPr>
          <p:cNvSpPr>
            <a:spLocks noGrp="1"/>
          </p:cNvSpPr>
          <p:nvPr>
            <p:ph idx="1"/>
          </p:nvPr>
        </p:nvSpPr>
        <p:spPr>
          <a:xfrm>
            <a:off x="713411" y="2134558"/>
            <a:ext cx="7877631" cy="4049384"/>
          </a:xfrm>
        </p:spPr>
        <p:txBody>
          <a:bodyPr>
            <a:normAutofit/>
          </a:bodyPr>
          <a:lstStyle>
            <a:lvl1pPr>
              <a:lnSpc>
                <a:spcPct val="120000"/>
              </a:lnSpc>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ekstvak 4">
            <a:extLst>
              <a:ext uri="{FF2B5EF4-FFF2-40B4-BE49-F238E27FC236}">
                <a16:creationId xmlns:a16="http://schemas.microsoft.com/office/drawing/2014/main" id="{2B8AA7AD-9E73-7432-AEAD-F731F6443023}"/>
              </a:ext>
            </a:extLst>
          </p:cNvPr>
          <p:cNvSpPr txBox="1"/>
          <p:nvPr userDrawn="1"/>
        </p:nvSpPr>
        <p:spPr>
          <a:xfrm>
            <a:off x="-2579" y="7142567"/>
            <a:ext cx="12327875" cy="176972"/>
          </a:xfrm>
          <a:prstGeom prst="rect">
            <a:avLst/>
          </a:prstGeom>
          <a:noFill/>
        </p:spPr>
        <p:txBody>
          <a:bodyPr wrap="square" lIns="0" tIns="0" rIns="0" bIns="0" rtlCol="0">
            <a:spAutoFit/>
          </a:bodyPr>
          <a:lstStyle/>
          <a:p>
            <a:r>
              <a:rPr lang="nl-NL" sz="1150" dirty="0"/>
              <a:t>Om de kleur van deze slide aan te passen: klik met de rechtermuisknop op het gekleurde vlak en kies </a:t>
            </a:r>
            <a:r>
              <a:rPr lang="nl-NL" sz="1150" i="1" dirty="0"/>
              <a:t>‘Achtergrond opmaken…’  </a:t>
            </a:r>
            <a:r>
              <a:rPr lang="nl-NL" sz="1150" i="0" dirty="0"/>
              <a:t>Selecteer één van de lichte themakleuren uit de bovenste rij.</a:t>
            </a:r>
          </a:p>
        </p:txBody>
      </p:sp>
      <p:pic>
        <p:nvPicPr>
          <p:cNvPr id="3" name="Afbeelding 2">
            <a:extLst>
              <a:ext uri="{FF2B5EF4-FFF2-40B4-BE49-F238E27FC236}">
                <a16:creationId xmlns:a16="http://schemas.microsoft.com/office/drawing/2014/main" id="{DBBCCF63-5507-20A2-3C1C-FCA62DDA0BD2}"/>
              </a:ext>
            </a:extLst>
          </p:cNvPr>
          <p:cNvPicPr>
            <a:picLocks noChangeAspect="1"/>
          </p:cNvPicPr>
          <p:nvPr userDrawn="1"/>
        </p:nvPicPr>
        <p:blipFill>
          <a:blip r:embed="rId4"/>
          <a:stretch>
            <a:fillRect/>
          </a:stretch>
        </p:blipFill>
        <p:spPr>
          <a:xfrm>
            <a:off x="10123585" y="7463303"/>
            <a:ext cx="1650124" cy="453330"/>
          </a:xfrm>
          <a:prstGeom prst="roundRect">
            <a:avLst>
              <a:gd name="adj" fmla="val 4852"/>
            </a:avLst>
          </a:prstGeom>
          <a:effectLst>
            <a:outerShdw blurRad="121425" dist="19977" dir="5400000" sx="99398" sy="99398" algn="t" rotWithShape="0">
              <a:prstClr val="black">
                <a:alpha val="19000"/>
              </a:prstClr>
            </a:outerShdw>
          </a:effectLst>
        </p:spPr>
      </p:pic>
      <p:cxnSp>
        <p:nvCxnSpPr>
          <p:cNvPr id="18" name="Gebogen verbindingslijn 17">
            <a:extLst>
              <a:ext uri="{FF2B5EF4-FFF2-40B4-BE49-F238E27FC236}">
                <a16:creationId xmlns:a16="http://schemas.microsoft.com/office/drawing/2014/main" id="{E99B174F-E58A-D565-3765-81F9D6903CAB}"/>
              </a:ext>
            </a:extLst>
          </p:cNvPr>
          <p:cNvCxnSpPr>
            <a:cxnSpLocks/>
          </p:cNvCxnSpPr>
          <p:nvPr userDrawn="1"/>
        </p:nvCxnSpPr>
        <p:spPr>
          <a:xfrm>
            <a:off x="9542246" y="7463302"/>
            <a:ext cx="363438" cy="314013"/>
          </a:xfrm>
          <a:prstGeom prst="bentConnector3">
            <a:avLst>
              <a:gd name="adj1" fmla="val -1402"/>
            </a:avLst>
          </a:prstGeom>
          <a:ln w="63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90104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02">
    <p:bg>
      <p:bgPr>
        <a:solidFill>
          <a:schemeClr val="bg1"/>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F472C83A-FC2A-BA71-2FBA-612EF6B569AE}"/>
              </a:ext>
            </a:extLst>
          </p:cNvPr>
          <p:cNvSpPr>
            <a:spLocks noGrp="1" noRot="1" noMove="1" noResize="1" noEditPoints="1" noAdjustHandles="1" noChangeArrowheads="1" noChangeShapeType="1"/>
          </p:cNvSpPr>
          <p:nvPr userDrawn="1"/>
        </p:nvSpPr>
        <p:spPr>
          <a:xfrm flipV="1">
            <a:off x="0" y="0"/>
            <a:ext cx="12192000" cy="2057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EA53411B-A0E1-E58E-D49B-CA6BAE8C063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07619" y="456876"/>
            <a:ext cx="1345877" cy="742854"/>
          </a:xfrm>
          <a:prstGeom prst="rect">
            <a:avLst/>
          </a:prstGeom>
        </p:spPr>
      </p:pic>
      <p:sp>
        <p:nvSpPr>
          <p:cNvPr id="12" name="Titel 1">
            <a:extLst>
              <a:ext uri="{FF2B5EF4-FFF2-40B4-BE49-F238E27FC236}">
                <a16:creationId xmlns:a16="http://schemas.microsoft.com/office/drawing/2014/main" id="{81313539-2CD4-51B0-F9AA-C3E8DD2BC67C}"/>
              </a:ext>
            </a:extLst>
          </p:cNvPr>
          <p:cNvSpPr>
            <a:spLocks noGrp="1"/>
          </p:cNvSpPr>
          <p:nvPr>
            <p:ph type="title" hasCustomPrompt="1"/>
          </p:nvPr>
        </p:nvSpPr>
        <p:spPr>
          <a:xfrm>
            <a:off x="713412" y="565198"/>
            <a:ext cx="9232694" cy="1168189"/>
          </a:xfrm>
        </p:spPr>
        <p:txBody>
          <a:bodyPr>
            <a:normAutofit/>
          </a:bodyPr>
          <a:lstStyle>
            <a:lvl1pPr>
              <a:defRPr sz="3400"/>
            </a:lvl1pPr>
          </a:lstStyle>
          <a:p>
            <a:r>
              <a:rPr lang="nl-NL" dirty="0"/>
              <a:t>Voeg hier een titel toe</a:t>
            </a:r>
          </a:p>
        </p:txBody>
      </p:sp>
      <p:sp>
        <p:nvSpPr>
          <p:cNvPr id="13" name="Tijdelijke aanduiding voor inhoud 2">
            <a:extLst>
              <a:ext uri="{FF2B5EF4-FFF2-40B4-BE49-F238E27FC236}">
                <a16:creationId xmlns:a16="http://schemas.microsoft.com/office/drawing/2014/main" id="{8DFF2FC7-14B0-5C74-82F8-27BFFDE59210}"/>
              </a:ext>
            </a:extLst>
          </p:cNvPr>
          <p:cNvSpPr>
            <a:spLocks noGrp="1"/>
          </p:cNvSpPr>
          <p:nvPr>
            <p:ph idx="1"/>
          </p:nvPr>
        </p:nvSpPr>
        <p:spPr>
          <a:xfrm>
            <a:off x="713412" y="2407445"/>
            <a:ext cx="9232694" cy="3498056"/>
          </a:xfrm>
        </p:spPr>
        <p:txBody>
          <a:bodyPr>
            <a:normAutofit/>
          </a:bodyPr>
          <a:lstStyle>
            <a:lvl1pPr>
              <a:lnSpc>
                <a:spcPct val="120000"/>
              </a:lnSpc>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9" name="Graphic 18">
            <a:extLst>
              <a:ext uri="{FF2B5EF4-FFF2-40B4-BE49-F238E27FC236}">
                <a16:creationId xmlns:a16="http://schemas.microsoft.com/office/drawing/2014/main" id="{5BAE32AF-54F5-697F-1EE2-CAC070CA51D5}"/>
              </a:ext>
            </a:extLst>
          </p:cNvPr>
          <p:cNvPicPr>
            <a:picLocks noChangeAspect="1"/>
          </p:cNvPicPr>
          <p:nvPr userDrawn="1"/>
        </p:nvPicPr>
        <p:blipFill>
          <a:blip r:embed="rId4">
            <a:extLst>
              <a:ext uri="{96DAC541-7B7A-43D3-8B79-37D633B846F1}">
                <asvg:svgBlip xmlns:asvg="http://schemas.microsoft.com/office/drawing/2016/SVG/main" r:embed="rId5"/>
              </a:ext>
            </a:extLst>
          </a:blip>
          <a:srcRect b="11522"/>
          <a:stretch/>
        </p:blipFill>
        <p:spPr>
          <a:xfrm>
            <a:off x="-39757" y="6404247"/>
            <a:ext cx="12269857" cy="453753"/>
          </a:xfrm>
          <a:prstGeom prst="rect">
            <a:avLst/>
          </a:prstGeom>
        </p:spPr>
      </p:pic>
      <p:sp>
        <p:nvSpPr>
          <p:cNvPr id="4" name="Tekstvak 3">
            <a:extLst>
              <a:ext uri="{FF2B5EF4-FFF2-40B4-BE49-F238E27FC236}">
                <a16:creationId xmlns:a16="http://schemas.microsoft.com/office/drawing/2014/main" id="{455A8F1E-CE97-133A-A840-292FB91A6274}"/>
              </a:ext>
            </a:extLst>
          </p:cNvPr>
          <p:cNvSpPr txBox="1"/>
          <p:nvPr userDrawn="1"/>
        </p:nvSpPr>
        <p:spPr>
          <a:xfrm>
            <a:off x="-2579" y="7142567"/>
            <a:ext cx="12327875" cy="176972"/>
          </a:xfrm>
          <a:prstGeom prst="rect">
            <a:avLst/>
          </a:prstGeom>
          <a:noFill/>
        </p:spPr>
        <p:txBody>
          <a:bodyPr wrap="square" lIns="0" tIns="0" rIns="0" bIns="0" rtlCol="0">
            <a:spAutoFit/>
          </a:bodyPr>
          <a:lstStyle/>
          <a:p>
            <a:r>
              <a:rPr lang="nl-NL" sz="1150" dirty="0"/>
              <a:t>Om de kleur van deze slide aan te passen: klik met de rechtermuisknop op het gekleurde vlak en kies </a:t>
            </a:r>
            <a:r>
              <a:rPr lang="nl-NL" sz="1150" i="1" dirty="0"/>
              <a:t>‘Achtergrond opmaken…’  </a:t>
            </a:r>
            <a:r>
              <a:rPr lang="nl-NL" sz="1150" i="0" dirty="0"/>
              <a:t>Selecteer één van de lichte themakleuren uit de bovenste rij.</a:t>
            </a:r>
          </a:p>
        </p:txBody>
      </p:sp>
      <p:pic>
        <p:nvPicPr>
          <p:cNvPr id="6" name="Afbeelding 5">
            <a:extLst>
              <a:ext uri="{FF2B5EF4-FFF2-40B4-BE49-F238E27FC236}">
                <a16:creationId xmlns:a16="http://schemas.microsoft.com/office/drawing/2014/main" id="{47DFF9E9-4B5E-0E88-C5B5-96D5FE6250EA}"/>
              </a:ext>
            </a:extLst>
          </p:cNvPr>
          <p:cNvPicPr>
            <a:picLocks noChangeAspect="1"/>
          </p:cNvPicPr>
          <p:nvPr userDrawn="1"/>
        </p:nvPicPr>
        <p:blipFill>
          <a:blip r:embed="rId6"/>
          <a:stretch>
            <a:fillRect/>
          </a:stretch>
        </p:blipFill>
        <p:spPr>
          <a:xfrm>
            <a:off x="10123585" y="7463303"/>
            <a:ext cx="1650124" cy="453330"/>
          </a:xfrm>
          <a:prstGeom prst="roundRect">
            <a:avLst>
              <a:gd name="adj" fmla="val 4852"/>
            </a:avLst>
          </a:prstGeom>
          <a:effectLst>
            <a:outerShdw blurRad="121425" dist="19977" dir="5400000" sx="99398" sy="99398" algn="t" rotWithShape="0">
              <a:prstClr val="black">
                <a:alpha val="19000"/>
              </a:prstClr>
            </a:outerShdw>
          </a:effectLst>
        </p:spPr>
      </p:pic>
      <p:cxnSp>
        <p:nvCxnSpPr>
          <p:cNvPr id="7" name="Gebogen verbindingslijn 6">
            <a:extLst>
              <a:ext uri="{FF2B5EF4-FFF2-40B4-BE49-F238E27FC236}">
                <a16:creationId xmlns:a16="http://schemas.microsoft.com/office/drawing/2014/main" id="{1D43BF34-1076-D353-325D-E3B336B1DB4F}"/>
              </a:ext>
            </a:extLst>
          </p:cNvPr>
          <p:cNvCxnSpPr>
            <a:cxnSpLocks/>
          </p:cNvCxnSpPr>
          <p:nvPr userDrawn="1"/>
        </p:nvCxnSpPr>
        <p:spPr>
          <a:xfrm>
            <a:off x="9542246" y="7463302"/>
            <a:ext cx="363438" cy="314013"/>
          </a:xfrm>
          <a:prstGeom prst="bentConnector3">
            <a:avLst>
              <a:gd name="adj1" fmla="val -1402"/>
            </a:avLst>
          </a:prstGeom>
          <a:ln w="63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53813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03">
    <p:bg>
      <p:bgPr>
        <a:solidFill>
          <a:schemeClr val="bg1"/>
        </a:solidFill>
        <a:effectLst/>
      </p:bgPr>
    </p:bg>
    <p:spTree>
      <p:nvGrpSpPr>
        <p:cNvPr id="1" name=""/>
        <p:cNvGrpSpPr/>
        <p:nvPr/>
      </p:nvGrpSpPr>
      <p:grpSpPr>
        <a:xfrm>
          <a:off x="0" y="0"/>
          <a:ext cx="0" cy="0"/>
          <a:chOff x="0" y="0"/>
          <a:chExt cx="0" cy="0"/>
        </a:xfrm>
      </p:grpSpPr>
      <p:sp>
        <p:nvSpPr>
          <p:cNvPr id="3" name="Vrije vorm 2">
            <a:extLst>
              <a:ext uri="{FF2B5EF4-FFF2-40B4-BE49-F238E27FC236}">
                <a16:creationId xmlns:a16="http://schemas.microsoft.com/office/drawing/2014/main" id="{E395FA6B-B6E7-9957-E396-D5D33234E740}"/>
              </a:ext>
            </a:extLst>
          </p:cNvPr>
          <p:cNvSpPr>
            <a:spLocks noGrp="1" noRot="1" noMove="1" noResize="1" noEditPoints="1" noAdjustHandles="1" noChangeArrowheads="1" noChangeShapeType="1"/>
          </p:cNvSpPr>
          <p:nvPr userDrawn="1"/>
        </p:nvSpPr>
        <p:spPr>
          <a:xfrm>
            <a:off x="0" y="0"/>
            <a:ext cx="12192000" cy="6858001"/>
          </a:xfrm>
          <a:custGeom>
            <a:avLst/>
            <a:gdLst>
              <a:gd name="connsiteX0" fmla="*/ 0 w 12192000"/>
              <a:gd name="connsiteY0" fmla="*/ 0 h 6858001"/>
              <a:gd name="connsiteX1" fmla="*/ 12192000 w 12192000"/>
              <a:gd name="connsiteY1" fmla="*/ 0 h 6858001"/>
              <a:gd name="connsiteX2" fmla="*/ 12192000 w 12192000"/>
              <a:gd name="connsiteY2" fmla="*/ 6858001 h 6858001"/>
              <a:gd name="connsiteX3" fmla="*/ 10173241 w 12192000"/>
              <a:gd name="connsiteY3" fmla="*/ 6858001 h 6858001"/>
              <a:gd name="connsiteX4" fmla="*/ 10297585 w 12192000"/>
              <a:gd name="connsiteY4" fmla="*/ 6749641 h 6858001"/>
              <a:gd name="connsiteX5" fmla="*/ 11414967 w 12192000"/>
              <a:gd name="connsiteY5" fmla="*/ 4204486 h 6858001"/>
              <a:gd name="connsiteX6" fmla="*/ 7957672 w 12192000"/>
              <a:gd name="connsiteY6" fmla="*/ 747190 h 6858001"/>
              <a:gd name="connsiteX7" fmla="*/ 4500380 w 12192000"/>
              <a:gd name="connsiteY7" fmla="*/ 747190 h 6858001"/>
              <a:gd name="connsiteX8" fmla="*/ 0 w 12192000"/>
              <a:gd name="connsiteY8" fmla="*/ 74719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1">
                <a:moveTo>
                  <a:pt x="0" y="0"/>
                </a:moveTo>
                <a:lnTo>
                  <a:pt x="12192000" y="0"/>
                </a:lnTo>
                <a:lnTo>
                  <a:pt x="12192000" y="6858001"/>
                </a:lnTo>
                <a:lnTo>
                  <a:pt x="10173241" y="6858001"/>
                </a:lnTo>
                <a:lnTo>
                  <a:pt x="10297585" y="6749641"/>
                </a:lnTo>
                <a:cubicBezTo>
                  <a:pt x="10984512" y="6117779"/>
                  <a:pt x="11414967" y="5211401"/>
                  <a:pt x="11414967" y="4204486"/>
                </a:cubicBezTo>
                <a:cubicBezTo>
                  <a:pt x="11414967" y="2295076"/>
                  <a:pt x="9867080" y="747190"/>
                  <a:pt x="7957672" y="747190"/>
                </a:cubicBezTo>
                <a:lnTo>
                  <a:pt x="4500380" y="747190"/>
                </a:lnTo>
                <a:lnTo>
                  <a:pt x="0" y="747190"/>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pic>
        <p:nvPicPr>
          <p:cNvPr id="10" name="Graphic 9">
            <a:extLst>
              <a:ext uri="{FF2B5EF4-FFF2-40B4-BE49-F238E27FC236}">
                <a16:creationId xmlns:a16="http://schemas.microsoft.com/office/drawing/2014/main" id="{EA53411B-A0E1-E58E-D49B-CA6BAE8C063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07619" y="456876"/>
            <a:ext cx="1345877" cy="742854"/>
          </a:xfrm>
          <a:prstGeom prst="rect">
            <a:avLst/>
          </a:prstGeom>
        </p:spPr>
      </p:pic>
      <p:sp>
        <p:nvSpPr>
          <p:cNvPr id="13" name="Tijdelijke aanduiding voor inhoud 2">
            <a:extLst>
              <a:ext uri="{FF2B5EF4-FFF2-40B4-BE49-F238E27FC236}">
                <a16:creationId xmlns:a16="http://schemas.microsoft.com/office/drawing/2014/main" id="{8DFF2FC7-14B0-5C74-82F8-27BFFDE59210}"/>
              </a:ext>
            </a:extLst>
          </p:cNvPr>
          <p:cNvSpPr>
            <a:spLocks noGrp="1"/>
          </p:cNvSpPr>
          <p:nvPr>
            <p:ph idx="1"/>
          </p:nvPr>
        </p:nvSpPr>
        <p:spPr>
          <a:xfrm>
            <a:off x="713412" y="2664178"/>
            <a:ext cx="9232694" cy="3257155"/>
          </a:xfrm>
        </p:spPr>
        <p:txBody>
          <a:bodyPr>
            <a:normAutofit/>
          </a:bodyPr>
          <a:lstStyle>
            <a:lvl1pPr>
              <a:lnSpc>
                <a:spcPct val="120000"/>
              </a:lnSpc>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9" name="Graphic 18">
            <a:extLst>
              <a:ext uri="{FF2B5EF4-FFF2-40B4-BE49-F238E27FC236}">
                <a16:creationId xmlns:a16="http://schemas.microsoft.com/office/drawing/2014/main" id="{5BAE32AF-54F5-697F-1EE2-CAC070CA51D5}"/>
              </a:ext>
            </a:extLst>
          </p:cNvPr>
          <p:cNvPicPr>
            <a:picLocks noChangeAspect="1"/>
          </p:cNvPicPr>
          <p:nvPr userDrawn="1"/>
        </p:nvPicPr>
        <p:blipFill>
          <a:blip r:embed="rId4">
            <a:extLst>
              <a:ext uri="{96DAC541-7B7A-43D3-8B79-37D633B846F1}">
                <asvg:svgBlip xmlns:asvg="http://schemas.microsoft.com/office/drawing/2016/SVG/main" r:embed="rId5"/>
              </a:ext>
            </a:extLst>
          </a:blip>
          <a:srcRect b="11522"/>
          <a:stretch/>
        </p:blipFill>
        <p:spPr>
          <a:xfrm>
            <a:off x="-39757" y="6404247"/>
            <a:ext cx="12269857" cy="453753"/>
          </a:xfrm>
          <a:prstGeom prst="rect">
            <a:avLst/>
          </a:prstGeom>
        </p:spPr>
      </p:pic>
      <p:sp>
        <p:nvSpPr>
          <p:cNvPr id="24" name="Titel 1">
            <a:extLst>
              <a:ext uri="{FF2B5EF4-FFF2-40B4-BE49-F238E27FC236}">
                <a16:creationId xmlns:a16="http://schemas.microsoft.com/office/drawing/2014/main" id="{F3038030-141F-29AD-49D7-29096B2C1E2A}"/>
              </a:ext>
            </a:extLst>
          </p:cNvPr>
          <p:cNvSpPr>
            <a:spLocks noGrp="1"/>
          </p:cNvSpPr>
          <p:nvPr>
            <p:ph type="title" hasCustomPrompt="1"/>
          </p:nvPr>
        </p:nvSpPr>
        <p:spPr>
          <a:xfrm>
            <a:off x="713411" y="1188441"/>
            <a:ext cx="7538767" cy="1325563"/>
          </a:xfrm>
        </p:spPr>
        <p:txBody>
          <a:bodyPr/>
          <a:lstStyle/>
          <a:p>
            <a:r>
              <a:rPr lang="nl-NL" dirty="0"/>
              <a:t>Voeg hier een titel toe</a:t>
            </a:r>
          </a:p>
        </p:txBody>
      </p:sp>
      <p:sp>
        <p:nvSpPr>
          <p:cNvPr id="4" name="Tekstvak 3">
            <a:extLst>
              <a:ext uri="{FF2B5EF4-FFF2-40B4-BE49-F238E27FC236}">
                <a16:creationId xmlns:a16="http://schemas.microsoft.com/office/drawing/2014/main" id="{6D7A1B7F-B244-451C-E445-891A4E8516FD}"/>
              </a:ext>
            </a:extLst>
          </p:cNvPr>
          <p:cNvSpPr txBox="1"/>
          <p:nvPr userDrawn="1"/>
        </p:nvSpPr>
        <p:spPr>
          <a:xfrm>
            <a:off x="-2579" y="7142567"/>
            <a:ext cx="12327875" cy="176972"/>
          </a:xfrm>
          <a:prstGeom prst="rect">
            <a:avLst/>
          </a:prstGeom>
          <a:noFill/>
        </p:spPr>
        <p:txBody>
          <a:bodyPr wrap="square" lIns="0" tIns="0" rIns="0" bIns="0" rtlCol="0">
            <a:spAutoFit/>
          </a:bodyPr>
          <a:lstStyle/>
          <a:p>
            <a:r>
              <a:rPr lang="nl-NL" sz="1150" dirty="0"/>
              <a:t>Om de kleur van deze slide aan te passen: klik met de rechtermuisknop op het gekleurde vlak en kies </a:t>
            </a:r>
            <a:r>
              <a:rPr lang="nl-NL" sz="1150" i="1" dirty="0"/>
              <a:t>‘Achtergrond opmaken…’  </a:t>
            </a:r>
            <a:r>
              <a:rPr lang="nl-NL" sz="1150" i="0" dirty="0"/>
              <a:t>Selecteer één van de lichte themakleuren uit de bovenste rij.</a:t>
            </a:r>
          </a:p>
        </p:txBody>
      </p:sp>
      <p:pic>
        <p:nvPicPr>
          <p:cNvPr id="7" name="Afbeelding 6">
            <a:extLst>
              <a:ext uri="{FF2B5EF4-FFF2-40B4-BE49-F238E27FC236}">
                <a16:creationId xmlns:a16="http://schemas.microsoft.com/office/drawing/2014/main" id="{6F8A26A8-2E72-EBDA-87D4-C95996EBF64A}"/>
              </a:ext>
            </a:extLst>
          </p:cNvPr>
          <p:cNvPicPr>
            <a:picLocks noChangeAspect="1"/>
          </p:cNvPicPr>
          <p:nvPr userDrawn="1"/>
        </p:nvPicPr>
        <p:blipFill>
          <a:blip r:embed="rId6"/>
          <a:stretch>
            <a:fillRect/>
          </a:stretch>
        </p:blipFill>
        <p:spPr>
          <a:xfrm>
            <a:off x="10123585" y="7463303"/>
            <a:ext cx="1650124" cy="453330"/>
          </a:xfrm>
          <a:prstGeom prst="roundRect">
            <a:avLst>
              <a:gd name="adj" fmla="val 4852"/>
            </a:avLst>
          </a:prstGeom>
          <a:effectLst>
            <a:outerShdw blurRad="121425" dist="19977" dir="5400000" sx="99398" sy="99398" algn="t" rotWithShape="0">
              <a:prstClr val="black">
                <a:alpha val="19000"/>
              </a:prstClr>
            </a:outerShdw>
          </a:effectLst>
        </p:spPr>
      </p:pic>
      <p:cxnSp>
        <p:nvCxnSpPr>
          <p:cNvPr id="8" name="Gebogen verbindingslijn 7">
            <a:extLst>
              <a:ext uri="{FF2B5EF4-FFF2-40B4-BE49-F238E27FC236}">
                <a16:creationId xmlns:a16="http://schemas.microsoft.com/office/drawing/2014/main" id="{03F89D83-7889-2083-527A-7E4E94827A30}"/>
              </a:ext>
            </a:extLst>
          </p:cNvPr>
          <p:cNvCxnSpPr>
            <a:cxnSpLocks/>
          </p:cNvCxnSpPr>
          <p:nvPr userDrawn="1"/>
        </p:nvCxnSpPr>
        <p:spPr>
          <a:xfrm>
            <a:off x="9542246" y="7463302"/>
            <a:ext cx="363438" cy="314013"/>
          </a:xfrm>
          <a:prstGeom prst="bentConnector3">
            <a:avLst>
              <a:gd name="adj1" fmla="val -1402"/>
            </a:avLst>
          </a:prstGeom>
          <a:ln w="63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74604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04">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4A48029-34DA-D6A7-24DC-03B5AE37039A}"/>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a:extLst>
              <a:ext uri="{FF2B5EF4-FFF2-40B4-BE49-F238E27FC236}">
                <a16:creationId xmlns:a16="http://schemas.microsoft.com/office/drawing/2014/main" id="{EA53411B-A0E1-E58E-D49B-CA6BAE8C063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07619" y="456876"/>
            <a:ext cx="1345877" cy="742854"/>
          </a:xfrm>
          <a:prstGeom prst="rect">
            <a:avLst/>
          </a:prstGeom>
        </p:spPr>
      </p:pic>
      <p:sp>
        <p:nvSpPr>
          <p:cNvPr id="14" name="Titel 1">
            <a:extLst>
              <a:ext uri="{FF2B5EF4-FFF2-40B4-BE49-F238E27FC236}">
                <a16:creationId xmlns:a16="http://schemas.microsoft.com/office/drawing/2014/main" id="{72BFC2C0-0CEE-F3C9-1BFD-8A115D898874}"/>
              </a:ext>
            </a:extLst>
          </p:cNvPr>
          <p:cNvSpPr>
            <a:spLocks noGrp="1"/>
          </p:cNvSpPr>
          <p:nvPr>
            <p:ph type="title" hasCustomPrompt="1"/>
          </p:nvPr>
        </p:nvSpPr>
        <p:spPr>
          <a:xfrm>
            <a:off x="713412" y="674059"/>
            <a:ext cx="9232694" cy="786442"/>
          </a:xfrm>
        </p:spPr>
        <p:txBody>
          <a:bodyPr/>
          <a:lstStyle/>
          <a:p>
            <a:r>
              <a:rPr lang="nl-NL" dirty="0"/>
              <a:t>Voeg hier een titel toe</a:t>
            </a:r>
          </a:p>
        </p:txBody>
      </p:sp>
      <p:sp>
        <p:nvSpPr>
          <p:cNvPr id="15" name="Tijdelijke aanduiding voor inhoud 2">
            <a:extLst>
              <a:ext uri="{FF2B5EF4-FFF2-40B4-BE49-F238E27FC236}">
                <a16:creationId xmlns:a16="http://schemas.microsoft.com/office/drawing/2014/main" id="{378EA809-BCDF-156A-7D1A-6017D8E67139}"/>
              </a:ext>
            </a:extLst>
          </p:cNvPr>
          <p:cNvSpPr>
            <a:spLocks noGrp="1"/>
          </p:cNvSpPr>
          <p:nvPr>
            <p:ph idx="1"/>
          </p:nvPr>
        </p:nvSpPr>
        <p:spPr>
          <a:xfrm>
            <a:off x="713412" y="1606062"/>
            <a:ext cx="9232694" cy="4577880"/>
          </a:xfrm>
        </p:spPr>
        <p:txBody>
          <a:bodyPr>
            <a:normAutofit/>
          </a:bodyPr>
          <a:lstStyle>
            <a:lvl1pPr>
              <a:lnSpc>
                <a:spcPct val="120000"/>
              </a:lnSpc>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23784308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4A48029-34DA-D6A7-24DC-03B5AE37039A}"/>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a:extLst>
              <a:ext uri="{FF2B5EF4-FFF2-40B4-BE49-F238E27FC236}">
                <a16:creationId xmlns:a16="http://schemas.microsoft.com/office/drawing/2014/main" id="{EA53411B-A0E1-E58E-D49B-CA6BAE8C063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07619" y="456876"/>
            <a:ext cx="1345877" cy="742854"/>
          </a:xfrm>
          <a:prstGeom prst="rect">
            <a:avLst/>
          </a:prstGeom>
        </p:spPr>
      </p:pic>
      <p:sp>
        <p:nvSpPr>
          <p:cNvPr id="14" name="Titel 1">
            <a:extLst>
              <a:ext uri="{FF2B5EF4-FFF2-40B4-BE49-F238E27FC236}">
                <a16:creationId xmlns:a16="http://schemas.microsoft.com/office/drawing/2014/main" id="{72BFC2C0-0CEE-F3C9-1BFD-8A115D898874}"/>
              </a:ext>
            </a:extLst>
          </p:cNvPr>
          <p:cNvSpPr>
            <a:spLocks noGrp="1"/>
          </p:cNvSpPr>
          <p:nvPr>
            <p:ph type="title" hasCustomPrompt="1"/>
          </p:nvPr>
        </p:nvSpPr>
        <p:spPr>
          <a:xfrm>
            <a:off x="713412" y="674059"/>
            <a:ext cx="9232694" cy="786442"/>
          </a:xfrm>
        </p:spPr>
        <p:txBody>
          <a:bodyPr/>
          <a:lstStyle/>
          <a:p>
            <a:r>
              <a:rPr lang="nl-NL" dirty="0"/>
              <a:t>Voeg hier een titel toe</a:t>
            </a:r>
          </a:p>
        </p:txBody>
      </p:sp>
      <p:sp>
        <p:nvSpPr>
          <p:cNvPr id="15" name="Tijdelijke aanduiding voor inhoud 2">
            <a:extLst>
              <a:ext uri="{FF2B5EF4-FFF2-40B4-BE49-F238E27FC236}">
                <a16:creationId xmlns:a16="http://schemas.microsoft.com/office/drawing/2014/main" id="{378EA809-BCDF-156A-7D1A-6017D8E67139}"/>
              </a:ext>
            </a:extLst>
          </p:cNvPr>
          <p:cNvSpPr>
            <a:spLocks noGrp="1"/>
          </p:cNvSpPr>
          <p:nvPr>
            <p:ph idx="1"/>
          </p:nvPr>
        </p:nvSpPr>
        <p:spPr>
          <a:xfrm>
            <a:off x="713411" y="1606062"/>
            <a:ext cx="4494179" cy="4577880"/>
          </a:xfrm>
        </p:spPr>
        <p:txBody>
          <a:bodyPr>
            <a:normAutofit/>
          </a:bodyPr>
          <a:lstStyle>
            <a:lvl1pPr>
              <a:lnSpc>
                <a:spcPct val="120000"/>
              </a:lnSpc>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jdelijke aanduiding voor inhoud 2">
            <a:extLst>
              <a:ext uri="{FF2B5EF4-FFF2-40B4-BE49-F238E27FC236}">
                <a16:creationId xmlns:a16="http://schemas.microsoft.com/office/drawing/2014/main" id="{3103E04A-FE44-C71F-28DD-DB2206881F48}"/>
              </a:ext>
            </a:extLst>
          </p:cNvPr>
          <p:cNvSpPr>
            <a:spLocks noGrp="1"/>
          </p:cNvSpPr>
          <p:nvPr>
            <p:ph idx="10"/>
          </p:nvPr>
        </p:nvSpPr>
        <p:spPr>
          <a:xfrm>
            <a:off x="5451927" y="1606061"/>
            <a:ext cx="4494179" cy="4577880"/>
          </a:xfrm>
        </p:spPr>
        <p:txBody>
          <a:bodyPr>
            <a:normAutofit/>
          </a:bodyPr>
          <a:lstStyle>
            <a:lvl1pPr>
              <a:lnSpc>
                <a:spcPct val="120000"/>
              </a:lnSpc>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2314981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4A48029-34DA-D6A7-24DC-03B5AE37039A}"/>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a:extLst>
              <a:ext uri="{FF2B5EF4-FFF2-40B4-BE49-F238E27FC236}">
                <a16:creationId xmlns:a16="http://schemas.microsoft.com/office/drawing/2014/main" id="{EA53411B-A0E1-E58E-D49B-CA6BAE8C063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07619" y="456876"/>
            <a:ext cx="1345877" cy="742854"/>
          </a:xfrm>
          <a:prstGeom prst="rect">
            <a:avLst/>
          </a:prstGeom>
        </p:spPr>
      </p:pic>
      <p:sp>
        <p:nvSpPr>
          <p:cNvPr id="15" name="Tijdelijke aanduiding voor inhoud 2">
            <a:extLst>
              <a:ext uri="{FF2B5EF4-FFF2-40B4-BE49-F238E27FC236}">
                <a16:creationId xmlns:a16="http://schemas.microsoft.com/office/drawing/2014/main" id="{378EA809-BCDF-156A-7D1A-6017D8E67139}"/>
              </a:ext>
            </a:extLst>
          </p:cNvPr>
          <p:cNvSpPr>
            <a:spLocks noGrp="1"/>
          </p:cNvSpPr>
          <p:nvPr>
            <p:ph idx="1"/>
          </p:nvPr>
        </p:nvSpPr>
        <p:spPr>
          <a:xfrm>
            <a:off x="713412" y="674058"/>
            <a:ext cx="9232694" cy="5509884"/>
          </a:xfrm>
        </p:spPr>
        <p:txBody>
          <a:bodyPr>
            <a:normAutofit/>
          </a:bodyPr>
          <a:lstStyle>
            <a:lvl1pPr marL="0" indent="0">
              <a:lnSpc>
                <a:spcPct val="120000"/>
              </a:lnSpc>
              <a:buNone/>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nl-NL"/>
              <a:t>Klikken om de tekststijl van het model te bewerken</a:t>
            </a:r>
          </a:p>
        </p:txBody>
      </p:sp>
    </p:spTree>
    <p:extLst>
      <p:ext uri="{BB962C8B-B14F-4D97-AF65-F5344CB8AC3E}">
        <p14:creationId xmlns:p14="http://schemas.microsoft.com/office/powerpoint/2010/main" val="14085235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eld / tekst 01">
    <p:bg>
      <p:bgPr>
        <a:solidFill>
          <a:schemeClr val="bg1"/>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DB47C6B-82E2-1E4D-387C-C0D28FBF1DD1}"/>
              </a:ext>
            </a:extLst>
          </p:cNvPr>
          <p:cNvSpPr/>
          <p:nvPr userDrawn="1"/>
        </p:nvSpPr>
        <p:spPr>
          <a:xfrm>
            <a:off x="4023358" y="0"/>
            <a:ext cx="821036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Rechthoek 1">
            <a:extLst>
              <a:ext uri="{FF2B5EF4-FFF2-40B4-BE49-F238E27FC236}">
                <a16:creationId xmlns:a16="http://schemas.microsoft.com/office/drawing/2014/main" id="{D8BF48DF-CEBC-D826-3457-4C5796FC808D}"/>
              </a:ext>
            </a:extLst>
          </p:cNvPr>
          <p:cNvSpPr>
            <a:spLocks noGrp="1" noRot="1" noMove="1" noResize="1" noEditPoints="1" noAdjustHandles="1" noChangeArrowheads="1" noChangeShapeType="1"/>
          </p:cNvSpPr>
          <p:nvPr userDrawn="1"/>
        </p:nvSpPr>
        <p:spPr>
          <a:xfrm flipH="1">
            <a:off x="4023359" y="0"/>
            <a:ext cx="8210359"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EA53411B-A0E1-E58E-D49B-CA6BAE8C063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07619" y="456876"/>
            <a:ext cx="1345877" cy="742854"/>
          </a:xfrm>
          <a:prstGeom prst="rect">
            <a:avLst/>
          </a:prstGeom>
        </p:spPr>
      </p:pic>
      <p:sp>
        <p:nvSpPr>
          <p:cNvPr id="20" name="Titel 1">
            <a:extLst>
              <a:ext uri="{FF2B5EF4-FFF2-40B4-BE49-F238E27FC236}">
                <a16:creationId xmlns:a16="http://schemas.microsoft.com/office/drawing/2014/main" id="{3C155B95-0A32-8754-37E3-B462BC6C41E6}"/>
              </a:ext>
            </a:extLst>
          </p:cNvPr>
          <p:cNvSpPr>
            <a:spLocks noGrp="1"/>
          </p:cNvSpPr>
          <p:nvPr>
            <p:ph type="title" hasCustomPrompt="1"/>
          </p:nvPr>
        </p:nvSpPr>
        <p:spPr>
          <a:xfrm>
            <a:off x="4672514" y="1821697"/>
            <a:ext cx="6690030" cy="742854"/>
          </a:xfrm>
        </p:spPr>
        <p:txBody>
          <a:bodyPr/>
          <a:lstStyle/>
          <a:p>
            <a:r>
              <a:rPr lang="nl-NL" dirty="0"/>
              <a:t>Voeg hier een titel toe</a:t>
            </a:r>
          </a:p>
        </p:txBody>
      </p:sp>
      <p:sp>
        <p:nvSpPr>
          <p:cNvPr id="21" name="Tijdelijke aanduiding voor inhoud 2">
            <a:extLst>
              <a:ext uri="{FF2B5EF4-FFF2-40B4-BE49-F238E27FC236}">
                <a16:creationId xmlns:a16="http://schemas.microsoft.com/office/drawing/2014/main" id="{C1F13C99-0AEB-B748-FC0A-E8D74E00E46F}"/>
              </a:ext>
            </a:extLst>
          </p:cNvPr>
          <p:cNvSpPr>
            <a:spLocks noGrp="1"/>
          </p:cNvSpPr>
          <p:nvPr>
            <p:ph idx="1"/>
          </p:nvPr>
        </p:nvSpPr>
        <p:spPr>
          <a:xfrm>
            <a:off x="4672514" y="2699488"/>
            <a:ext cx="6690030" cy="3206013"/>
          </a:xfrm>
        </p:spPr>
        <p:txBody>
          <a:bodyPr>
            <a:normAutofit/>
          </a:bodyPr>
          <a:lstStyle>
            <a:lvl1pPr>
              <a:lnSpc>
                <a:spcPct val="120000"/>
              </a:lnSpc>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inhoud 6">
            <a:extLst>
              <a:ext uri="{FF2B5EF4-FFF2-40B4-BE49-F238E27FC236}">
                <a16:creationId xmlns:a16="http://schemas.microsoft.com/office/drawing/2014/main" id="{DCCDECB2-5664-F574-156D-5B51D983D297}"/>
              </a:ext>
            </a:extLst>
          </p:cNvPr>
          <p:cNvSpPr>
            <a:spLocks noGrp="1"/>
          </p:cNvSpPr>
          <p:nvPr>
            <p:ph sz="quarter" idx="10" hasCustomPrompt="1"/>
          </p:nvPr>
        </p:nvSpPr>
        <p:spPr>
          <a:xfrm>
            <a:off x="434975" y="762000"/>
            <a:ext cx="3189968" cy="5143500"/>
          </a:xfrm>
        </p:spPr>
        <p:txBody>
          <a:bodyPr>
            <a:normAutofit/>
          </a:bodyPr>
          <a:lstStyle>
            <a:lvl1pPr marL="0" indent="0">
              <a:buNone/>
              <a:defRPr sz="1800"/>
            </a:lvl1pPr>
          </a:lstStyle>
          <a:p>
            <a:pPr lvl="0"/>
            <a:r>
              <a:rPr lang="nl-NL" dirty="0"/>
              <a:t>Voeg hier een item toe</a:t>
            </a:r>
          </a:p>
        </p:txBody>
      </p:sp>
      <p:pic>
        <p:nvPicPr>
          <p:cNvPr id="13" name="Graphic 12">
            <a:extLst>
              <a:ext uri="{FF2B5EF4-FFF2-40B4-BE49-F238E27FC236}">
                <a16:creationId xmlns:a16="http://schemas.microsoft.com/office/drawing/2014/main" id="{7C169EC6-04BC-37F3-2143-B69322EED8F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720" y="6344920"/>
            <a:ext cx="12275439" cy="513080"/>
          </a:xfrm>
          <a:prstGeom prst="rect">
            <a:avLst/>
          </a:prstGeom>
        </p:spPr>
      </p:pic>
      <p:sp>
        <p:nvSpPr>
          <p:cNvPr id="5" name="Tekstvak 4">
            <a:extLst>
              <a:ext uri="{FF2B5EF4-FFF2-40B4-BE49-F238E27FC236}">
                <a16:creationId xmlns:a16="http://schemas.microsoft.com/office/drawing/2014/main" id="{6F06FFFB-AC95-E20C-6F7F-DB95DB8EF8BB}"/>
              </a:ext>
            </a:extLst>
          </p:cNvPr>
          <p:cNvSpPr txBox="1"/>
          <p:nvPr userDrawn="1"/>
        </p:nvSpPr>
        <p:spPr>
          <a:xfrm>
            <a:off x="-2579" y="7142567"/>
            <a:ext cx="12327875" cy="176972"/>
          </a:xfrm>
          <a:prstGeom prst="rect">
            <a:avLst/>
          </a:prstGeom>
          <a:noFill/>
        </p:spPr>
        <p:txBody>
          <a:bodyPr wrap="square" lIns="0" tIns="0" rIns="0" bIns="0" rtlCol="0">
            <a:spAutoFit/>
          </a:bodyPr>
          <a:lstStyle/>
          <a:p>
            <a:r>
              <a:rPr lang="nl-NL" sz="1150" dirty="0"/>
              <a:t>Om de kleur van deze slide aan te passen: klik met de rechtermuisknop op het gekleurde vlak en kies </a:t>
            </a:r>
            <a:r>
              <a:rPr lang="nl-NL" sz="1150" i="1" dirty="0"/>
              <a:t>‘Achtergrond opmaken…’  </a:t>
            </a:r>
            <a:r>
              <a:rPr lang="nl-NL" sz="1150" i="0" dirty="0"/>
              <a:t>Selecteer één van de lichte themakleuren uit de bovenste rij.</a:t>
            </a:r>
          </a:p>
        </p:txBody>
      </p:sp>
      <p:pic>
        <p:nvPicPr>
          <p:cNvPr id="9" name="Afbeelding 8">
            <a:extLst>
              <a:ext uri="{FF2B5EF4-FFF2-40B4-BE49-F238E27FC236}">
                <a16:creationId xmlns:a16="http://schemas.microsoft.com/office/drawing/2014/main" id="{904D6411-3C1C-B9A9-944E-26882D25F5BA}"/>
              </a:ext>
            </a:extLst>
          </p:cNvPr>
          <p:cNvPicPr>
            <a:picLocks noChangeAspect="1"/>
          </p:cNvPicPr>
          <p:nvPr userDrawn="1"/>
        </p:nvPicPr>
        <p:blipFill>
          <a:blip r:embed="rId6"/>
          <a:stretch>
            <a:fillRect/>
          </a:stretch>
        </p:blipFill>
        <p:spPr>
          <a:xfrm>
            <a:off x="10123585" y="7463303"/>
            <a:ext cx="1650124" cy="453330"/>
          </a:xfrm>
          <a:prstGeom prst="roundRect">
            <a:avLst>
              <a:gd name="adj" fmla="val 4852"/>
            </a:avLst>
          </a:prstGeom>
          <a:effectLst>
            <a:outerShdw blurRad="121425" dist="19977" dir="5400000" sx="99398" sy="99398" algn="t" rotWithShape="0">
              <a:prstClr val="black">
                <a:alpha val="19000"/>
              </a:prstClr>
            </a:outerShdw>
          </a:effectLst>
        </p:spPr>
      </p:pic>
      <p:cxnSp>
        <p:nvCxnSpPr>
          <p:cNvPr id="11" name="Gebogen verbindingslijn 10">
            <a:extLst>
              <a:ext uri="{FF2B5EF4-FFF2-40B4-BE49-F238E27FC236}">
                <a16:creationId xmlns:a16="http://schemas.microsoft.com/office/drawing/2014/main" id="{34344915-DD8A-CEA7-7992-AD070DBEB586}"/>
              </a:ext>
            </a:extLst>
          </p:cNvPr>
          <p:cNvCxnSpPr>
            <a:cxnSpLocks/>
          </p:cNvCxnSpPr>
          <p:nvPr userDrawn="1"/>
        </p:nvCxnSpPr>
        <p:spPr>
          <a:xfrm>
            <a:off x="9542246" y="7463302"/>
            <a:ext cx="363438" cy="314013"/>
          </a:xfrm>
          <a:prstGeom prst="bentConnector3">
            <a:avLst>
              <a:gd name="adj1" fmla="val -1402"/>
            </a:avLst>
          </a:prstGeom>
          <a:ln w="63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20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0328D07-A4B2-BD03-06BF-81B1DE4498A4}"/>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E036EB1E-3F9B-5484-8EFB-14B01D8064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60191617"/>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0" r:id="rId3"/>
    <p:sldLayoutId id="2147483666" r:id="rId4"/>
    <p:sldLayoutId id="2147483672" r:id="rId5"/>
    <p:sldLayoutId id="2147483665" r:id="rId6"/>
    <p:sldLayoutId id="2147483678" r:id="rId7"/>
    <p:sldLayoutId id="2147483677" r:id="rId8"/>
    <p:sldLayoutId id="2147483668" r:id="rId9"/>
    <p:sldLayoutId id="2147483660" r:id="rId10"/>
    <p:sldLayoutId id="2147483661" r:id="rId11"/>
    <p:sldLayoutId id="2147483676" r:id="rId12"/>
    <p:sldLayoutId id="2147483663" r:id="rId13"/>
    <p:sldLayoutId id="2147483675" r:id="rId14"/>
    <p:sldLayoutId id="2147483674" r:id="rId15"/>
    <p:sldLayoutId id="2147483651" r:id="rId16"/>
    <p:sldLayoutId id="2147483670" r:id="rId17"/>
    <p:sldLayoutId id="2147483655" r:id="rId18"/>
    <p:sldLayoutId id="2147483667" r:id="rId19"/>
    <p:sldLayoutId id="2147483662" r:id="rId20"/>
    <p:sldLayoutId id="2147483679" r:id="rId21"/>
    <p:sldLayoutId id="2147483680" r:id="rId22"/>
    <p:sldLayoutId id="2147483681" r:id="rId23"/>
  </p:sldLayoutIdLst>
  <p:transition>
    <p:fade/>
  </p:transition>
  <p:txStyles>
    <p:titleStyle>
      <a:lvl1pPr algn="l" defTabSz="914400" rtl="0" eaLnBrk="1" latinLnBrk="0" hangingPunct="1">
        <a:lnSpc>
          <a:spcPct val="80000"/>
        </a:lnSpc>
        <a:spcBef>
          <a:spcPct val="0"/>
        </a:spcBef>
        <a:buNone/>
        <a:defRPr sz="4400" b="0" i="0" kern="1200" spc="-120" baseline="0">
          <a:solidFill>
            <a:schemeClr val="tx1"/>
          </a:solidFill>
          <a:latin typeface="Aptos ExtraBold"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2.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26.wmf"/><Relationship Id="rId4" Type="http://schemas.openxmlformats.org/officeDocument/2006/relationships/image" Target="../media/image33.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2.pn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52.png"/><Relationship Id="rId4" Type="http://schemas.openxmlformats.org/officeDocument/2006/relationships/image" Target="../media/image33.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hyperlink" Target="mailto:r.koch@rocmn.nl"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www.dus-i.nl/subsidies/llo-katalysator/" TargetMode="External"/><Relationship Id="rId2" Type="http://schemas.openxmlformats.org/officeDocument/2006/relationships/hyperlink" Target="http://www.llokatalysator.n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26.wmf"/><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39.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42.jpeg"/><Relationship Id="rId4" Type="http://schemas.openxmlformats.org/officeDocument/2006/relationships/image" Target="../media/image41.emf"/></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hyperlink" Target="http://www.maakjestap.nl/" TargetMode="Externa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1C84856-BCCB-D0B5-0479-3EBFBE40337A}"/>
              </a:ext>
            </a:extLst>
          </p:cNvPr>
          <p:cNvSpPr>
            <a:spLocks noGrp="1"/>
          </p:cNvSpPr>
          <p:nvPr>
            <p:ph type="ctrTitle"/>
          </p:nvPr>
        </p:nvSpPr>
        <p:spPr>
          <a:xfrm>
            <a:off x="5170649" y="2590802"/>
            <a:ext cx="6096065" cy="2003272"/>
          </a:xfrm>
        </p:spPr>
        <p:txBody>
          <a:bodyPr>
            <a:normAutofit fontScale="90000"/>
          </a:bodyPr>
          <a:lstStyle/>
          <a:p>
            <a:r>
              <a:rPr lang="nl-NL" dirty="0"/>
              <a:t>LLO-Katalysator</a:t>
            </a:r>
            <a:br>
              <a:rPr lang="nl-NL" dirty="0"/>
            </a:br>
            <a:r>
              <a:rPr lang="nl-NL" sz="5300" dirty="0"/>
              <a:t>Consortium Utrecht</a:t>
            </a:r>
          </a:p>
        </p:txBody>
      </p:sp>
      <p:sp>
        <p:nvSpPr>
          <p:cNvPr id="5" name="Ondertitel 4">
            <a:extLst>
              <a:ext uri="{FF2B5EF4-FFF2-40B4-BE49-F238E27FC236}">
                <a16:creationId xmlns:a16="http://schemas.microsoft.com/office/drawing/2014/main" id="{D02F4E36-433E-C88E-DFED-FCB76B867E0A}"/>
              </a:ext>
            </a:extLst>
          </p:cNvPr>
          <p:cNvSpPr>
            <a:spLocks noGrp="1"/>
          </p:cNvSpPr>
          <p:nvPr>
            <p:ph type="subTitle" idx="1"/>
          </p:nvPr>
        </p:nvSpPr>
        <p:spPr>
          <a:xfrm>
            <a:off x="5170649" y="4908331"/>
            <a:ext cx="5549903" cy="1156138"/>
          </a:xfrm>
        </p:spPr>
        <p:txBody>
          <a:bodyPr>
            <a:normAutofit/>
          </a:bodyPr>
          <a:lstStyle/>
          <a:p>
            <a:pPr algn="ctr"/>
            <a:r>
              <a:rPr lang="nl-NL" dirty="0" err="1"/>
              <a:t>Toekomstbeh</a:t>
            </a:r>
            <a:r>
              <a:rPr lang="nl-NL" dirty="0"/>
              <a:t>(st)</a:t>
            </a:r>
            <a:r>
              <a:rPr lang="nl-NL" dirty="0" err="1"/>
              <a:t>endig</a:t>
            </a:r>
            <a:r>
              <a:rPr lang="nl-NL" dirty="0"/>
              <a:t> Opleiden in de Techniek</a:t>
            </a:r>
          </a:p>
        </p:txBody>
      </p:sp>
      <p:sp>
        <p:nvSpPr>
          <p:cNvPr id="9" name="Tijdelijke aanduiding voor afbeelding 8">
            <a:extLst>
              <a:ext uri="{FF2B5EF4-FFF2-40B4-BE49-F238E27FC236}">
                <a16:creationId xmlns:a16="http://schemas.microsoft.com/office/drawing/2014/main" id="{8D9D3B1B-944F-4768-1B78-587371F7A337}"/>
              </a:ext>
            </a:extLst>
          </p:cNvPr>
          <p:cNvSpPr>
            <a:spLocks noGrp="1"/>
          </p:cNvSpPr>
          <p:nvPr>
            <p:ph type="pic" sz="quarter" idx="10"/>
          </p:nvPr>
        </p:nvSpPr>
        <p:spPr/>
      </p:sp>
    </p:spTree>
    <p:extLst>
      <p:ext uri="{BB962C8B-B14F-4D97-AF65-F5344CB8AC3E}">
        <p14:creationId xmlns:p14="http://schemas.microsoft.com/office/powerpoint/2010/main" val="247083366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7310" y="285298"/>
            <a:ext cx="10284442" cy="1080854"/>
          </a:xfrm>
        </p:spPr>
        <p:txBody>
          <a:bodyPr>
            <a:normAutofit/>
          </a:bodyPr>
          <a:lstStyle/>
          <a:p>
            <a:r>
              <a:rPr lang="nl-NL" sz="3600" dirty="0">
                <a:cs typeface="Calibri"/>
              </a:rPr>
              <a:t>Noodzaak opzetten professionaliseringslab (BS 3)</a:t>
            </a:r>
          </a:p>
        </p:txBody>
      </p:sp>
      <p:sp>
        <p:nvSpPr>
          <p:cNvPr id="11" name="Tijdelijke aanduiding voor tekst 10">
            <a:extLst>
              <a:ext uri="{FF2B5EF4-FFF2-40B4-BE49-F238E27FC236}">
                <a16:creationId xmlns:a16="http://schemas.microsoft.com/office/drawing/2014/main" id="{BB46746D-685A-E4F3-EEB8-1CF3F41700F8}"/>
              </a:ext>
            </a:extLst>
          </p:cNvPr>
          <p:cNvSpPr>
            <a:spLocks noGrp="1"/>
          </p:cNvSpPr>
          <p:nvPr>
            <p:ph type="body" sz="quarter" idx="10"/>
          </p:nvPr>
        </p:nvSpPr>
        <p:spPr>
          <a:xfrm>
            <a:off x="3975465" y="3459180"/>
            <a:ext cx="6493246" cy="1619250"/>
          </a:xfrm>
        </p:spPr>
        <p:txBody>
          <a:bodyPr>
            <a:normAutofit/>
          </a:bodyPr>
          <a:lstStyle/>
          <a:p>
            <a:pPr marL="0" indent="0">
              <a:buNone/>
            </a:pPr>
            <a:r>
              <a:rPr lang="nl-NL" sz="2800" dirty="0">
                <a:cs typeface="Calibri"/>
              </a:rPr>
              <a:t>Het om- en bijscholingsaanbod wordt versnipperd aangeboden</a:t>
            </a:r>
          </a:p>
          <a:p>
            <a:pPr marL="0" indent="0">
              <a:buNone/>
            </a:pPr>
            <a:endParaRPr lang="nl-NL" dirty="0">
              <a:ea typeface="Calibri"/>
              <a:cs typeface="Calibri"/>
            </a:endParaRPr>
          </a:p>
        </p:txBody>
      </p:sp>
      <p:pic>
        <p:nvPicPr>
          <p:cNvPr id="12" name="Afbeelding 11">
            <a:extLst>
              <a:ext uri="{FF2B5EF4-FFF2-40B4-BE49-F238E27FC236}">
                <a16:creationId xmlns:a16="http://schemas.microsoft.com/office/drawing/2014/main" id="{0C5B9C32-0646-DF74-3C47-940736FC4EF3}"/>
              </a:ext>
            </a:extLst>
          </p:cNvPr>
          <p:cNvPicPr>
            <a:picLocks noChangeAspect="1"/>
          </p:cNvPicPr>
          <p:nvPr/>
        </p:nvPicPr>
        <p:blipFill>
          <a:blip r:embed="rId3"/>
          <a:stretch>
            <a:fillRect/>
          </a:stretch>
        </p:blipFill>
        <p:spPr>
          <a:xfrm>
            <a:off x="10004386" y="5481805"/>
            <a:ext cx="2087381" cy="1292571"/>
          </a:xfrm>
          <a:prstGeom prst="rect">
            <a:avLst/>
          </a:prstGeom>
        </p:spPr>
      </p:pic>
      <p:pic>
        <p:nvPicPr>
          <p:cNvPr id="10" name="Afbeelding 9">
            <a:extLst>
              <a:ext uri="{FF2B5EF4-FFF2-40B4-BE49-F238E27FC236}">
                <a16:creationId xmlns:a16="http://schemas.microsoft.com/office/drawing/2014/main" id="{1AEB90D9-0765-07F6-46AE-DA1309BF8B1C}"/>
              </a:ext>
            </a:extLst>
          </p:cNvPr>
          <p:cNvPicPr>
            <a:picLocks noChangeAspect="1"/>
          </p:cNvPicPr>
          <p:nvPr/>
        </p:nvPicPr>
        <p:blipFill>
          <a:blip r:embed="rId4"/>
          <a:stretch>
            <a:fillRect/>
          </a:stretch>
        </p:blipFill>
        <p:spPr>
          <a:xfrm>
            <a:off x="10320167" y="1718065"/>
            <a:ext cx="1606758" cy="884881"/>
          </a:xfrm>
          <a:prstGeom prst="rect">
            <a:avLst/>
          </a:prstGeom>
        </p:spPr>
      </p:pic>
      <p:pic>
        <p:nvPicPr>
          <p:cNvPr id="3" name="Afbeelding 2">
            <a:extLst>
              <a:ext uri="{FF2B5EF4-FFF2-40B4-BE49-F238E27FC236}">
                <a16:creationId xmlns:a16="http://schemas.microsoft.com/office/drawing/2014/main" id="{C51DEB68-871C-D287-9765-A2D142D8FC3A}"/>
              </a:ext>
            </a:extLst>
          </p:cNvPr>
          <p:cNvPicPr>
            <a:picLocks noChangeAspect="1"/>
          </p:cNvPicPr>
          <p:nvPr/>
        </p:nvPicPr>
        <p:blipFill>
          <a:blip r:embed="rId5"/>
          <a:stretch>
            <a:fillRect/>
          </a:stretch>
        </p:blipFill>
        <p:spPr>
          <a:xfrm>
            <a:off x="10522706" y="3988295"/>
            <a:ext cx="1404219" cy="421265"/>
          </a:xfrm>
          <a:prstGeom prst="rect">
            <a:avLst/>
          </a:prstGeom>
        </p:spPr>
      </p:pic>
      <p:pic>
        <p:nvPicPr>
          <p:cNvPr id="4" name="Afbeelding 3">
            <a:extLst>
              <a:ext uri="{FF2B5EF4-FFF2-40B4-BE49-F238E27FC236}">
                <a16:creationId xmlns:a16="http://schemas.microsoft.com/office/drawing/2014/main" id="{C5C86E06-245E-E13B-CBA8-F73BE0ED05BD}"/>
              </a:ext>
            </a:extLst>
          </p:cNvPr>
          <p:cNvPicPr>
            <a:picLocks noChangeAspect="1"/>
          </p:cNvPicPr>
          <p:nvPr/>
        </p:nvPicPr>
        <p:blipFill>
          <a:blip r:embed="rId6"/>
          <a:stretch>
            <a:fillRect/>
          </a:stretch>
        </p:blipFill>
        <p:spPr>
          <a:xfrm>
            <a:off x="10392141" y="5808255"/>
            <a:ext cx="1665347" cy="639670"/>
          </a:xfrm>
          <a:prstGeom prst="rect">
            <a:avLst/>
          </a:prstGeom>
        </p:spPr>
      </p:pic>
      <p:pic>
        <p:nvPicPr>
          <p:cNvPr id="5" name="Picture 4">
            <a:extLst>
              <a:ext uri="{FF2B5EF4-FFF2-40B4-BE49-F238E27FC236}">
                <a16:creationId xmlns:a16="http://schemas.microsoft.com/office/drawing/2014/main" id="{4FEFA6A5-D8F6-12C6-BBC6-3080B56E7C9C}"/>
              </a:ext>
            </a:extLst>
          </p:cNvPr>
          <p:cNvPicPr>
            <a:picLocks noChangeAspect="1"/>
          </p:cNvPicPr>
          <p:nvPr/>
        </p:nvPicPr>
        <p:blipFill>
          <a:blip r:embed="rId7"/>
          <a:stretch>
            <a:fillRect/>
          </a:stretch>
        </p:blipFill>
        <p:spPr>
          <a:xfrm>
            <a:off x="1036309" y="1718066"/>
            <a:ext cx="2705100" cy="1619250"/>
          </a:xfrm>
          <a:prstGeom prst="rect">
            <a:avLst/>
          </a:prstGeom>
        </p:spPr>
      </p:pic>
      <p:pic>
        <p:nvPicPr>
          <p:cNvPr id="6" name="Picture 5">
            <a:extLst>
              <a:ext uri="{FF2B5EF4-FFF2-40B4-BE49-F238E27FC236}">
                <a16:creationId xmlns:a16="http://schemas.microsoft.com/office/drawing/2014/main" id="{D0E75B80-F399-E0E9-2119-38090426D081}"/>
              </a:ext>
            </a:extLst>
          </p:cNvPr>
          <p:cNvPicPr>
            <a:picLocks noChangeAspect="1"/>
          </p:cNvPicPr>
          <p:nvPr/>
        </p:nvPicPr>
        <p:blipFill>
          <a:blip r:embed="rId8"/>
          <a:stretch>
            <a:fillRect/>
          </a:stretch>
        </p:blipFill>
        <p:spPr>
          <a:xfrm>
            <a:off x="1036309" y="5139934"/>
            <a:ext cx="2704598" cy="1499442"/>
          </a:xfrm>
          <a:prstGeom prst="rect">
            <a:avLst/>
          </a:prstGeom>
        </p:spPr>
      </p:pic>
      <p:pic>
        <p:nvPicPr>
          <p:cNvPr id="7" name="Picture 6">
            <a:extLst>
              <a:ext uri="{FF2B5EF4-FFF2-40B4-BE49-F238E27FC236}">
                <a16:creationId xmlns:a16="http://schemas.microsoft.com/office/drawing/2014/main" id="{5107DC51-0574-085A-E0CC-CB2D4C2CF182}"/>
              </a:ext>
            </a:extLst>
          </p:cNvPr>
          <p:cNvPicPr>
            <a:picLocks noChangeAspect="1"/>
          </p:cNvPicPr>
          <p:nvPr/>
        </p:nvPicPr>
        <p:blipFill>
          <a:blip r:embed="rId9"/>
          <a:stretch>
            <a:fillRect/>
          </a:stretch>
        </p:blipFill>
        <p:spPr>
          <a:xfrm>
            <a:off x="1036309" y="3429000"/>
            <a:ext cx="2705100" cy="1619250"/>
          </a:xfrm>
          <a:prstGeom prst="rect">
            <a:avLst/>
          </a:prstGeom>
        </p:spPr>
      </p:pic>
      <p:sp>
        <p:nvSpPr>
          <p:cNvPr id="8" name="Tijdelijke aanduiding voor tekst 10">
            <a:extLst>
              <a:ext uri="{FF2B5EF4-FFF2-40B4-BE49-F238E27FC236}">
                <a16:creationId xmlns:a16="http://schemas.microsoft.com/office/drawing/2014/main" id="{FB9E3E7B-FE4F-75C1-780C-B7544E8ED589}"/>
              </a:ext>
            </a:extLst>
          </p:cNvPr>
          <p:cNvSpPr txBox="1">
            <a:spLocks/>
          </p:cNvSpPr>
          <p:nvPr/>
        </p:nvSpPr>
        <p:spPr>
          <a:xfrm>
            <a:off x="3975465" y="1704929"/>
            <a:ext cx="6493246" cy="1619251"/>
          </a:xfrm>
          <a:prstGeom prst="rect">
            <a:avLst/>
          </a:prstGeom>
          <a:solidFill>
            <a:srgbClr val="D7EBFA"/>
          </a:solidFill>
        </p:spPr>
        <p:txBody>
          <a:bodyPr vert="horz" lIns="251999" tIns="251999" rIns="251999" bIns="251999" rtlCol="0" anchor="t" anchorCtr="0">
            <a:normAutofit fontScale="92500" lnSpcReduction="20000"/>
          </a:bodyPr>
          <a:lstStyle>
            <a:lvl1pPr marL="228600" indent="-228600" algn="l" defTabSz="914400" rtl="0" eaLnBrk="1" latinLnBrk="0" hangingPunct="1">
              <a:lnSpc>
                <a:spcPct val="100000"/>
              </a:lnSpc>
              <a:spcBef>
                <a:spcPts val="600"/>
              </a:spcBef>
              <a:buClr>
                <a:schemeClr val="tx1"/>
              </a:buClr>
              <a:buSzPct val="65000"/>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SzPct val="65000"/>
              <a:buFontTx/>
              <a:buBlip>
                <a:blip r:embed="rId10"/>
              </a:buBlip>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tx1"/>
              </a:buClr>
              <a:buSzPct val="65000"/>
              <a:buFontTx/>
              <a:buBlip>
                <a:blip r:embed="rId10"/>
              </a:buBlip>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tx1"/>
              </a:buClr>
              <a:buSzPct val="65000"/>
              <a:buFontTx/>
              <a:buBlip>
                <a:blip r:embed="rId10"/>
              </a:buBlip>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tx1"/>
              </a:buClr>
              <a:buSzPct val="65000"/>
              <a:buFontTx/>
              <a:buBlip>
                <a:blip r:embed="rId10"/>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3000" dirty="0">
                <a:ea typeface="Calibri"/>
                <a:cs typeface="Calibri"/>
              </a:rPr>
              <a:t>De bedrijven in de regio moeten hun personeel  klaarstomen voor de transities</a:t>
            </a:r>
          </a:p>
          <a:p>
            <a:pPr marL="0" indent="0">
              <a:buFontTx/>
              <a:buNone/>
            </a:pPr>
            <a:endParaRPr lang="nl-NL" dirty="0">
              <a:ea typeface="Calibri"/>
              <a:cs typeface="Calibri"/>
            </a:endParaRPr>
          </a:p>
        </p:txBody>
      </p:sp>
      <p:sp>
        <p:nvSpPr>
          <p:cNvPr id="9" name="Tijdelijke aanduiding voor tekst 10">
            <a:extLst>
              <a:ext uri="{FF2B5EF4-FFF2-40B4-BE49-F238E27FC236}">
                <a16:creationId xmlns:a16="http://schemas.microsoft.com/office/drawing/2014/main" id="{19E4D8AC-395B-F4D4-C97F-22E9B089751B}"/>
              </a:ext>
            </a:extLst>
          </p:cNvPr>
          <p:cNvSpPr txBox="1">
            <a:spLocks/>
          </p:cNvSpPr>
          <p:nvPr/>
        </p:nvSpPr>
        <p:spPr>
          <a:xfrm>
            <a:off x="3975465" y="5160351"/>
            <a:ext cx="6493246" cy="1479025"/>
          </a:xfrm>
          <a:prstGeom prst="rect">
            <a:avLst/>
          </a:prstGeom>
          <a:solidFill>
            <a:srgbClr val="D7EBFA"/>
          </a:solidFill>
        </p:spPr>
        <p:txBody>
          <a:bodyPr vert="horz" lIns="251999" tIns="251999" rIns="251999" bIns="251999" rtlCol="0" anchor="t" anchorCtr="0">
            <a:normAutofit/>
          </a:bodyPr>
          <a:lstStyle>
            <a:lvl1pPr marL="228600" indent="-228600" algn="l" defTabSz="914400" rtl="0" eaLnBrk="1" latinLnBrk="0" hangingPunct="1">
              <a:lnSpc>
                <a:spcPct val="100000"/>
              </a:lnSpc>
              <a:spcBef>
                <a:spcPts val="600"/>
              </a:spcBef>
              <a:buClr>
                <a:schemeClr val="tx1"/>
              </a:buClr>
              <a:buSzPct val="65000"/>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SzPct val="65000"/>
              <a:buFontTx/>
              <a:buBlip>
                <a:blip r:embed="rId10"/>
              </a:buBlip>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tx1"/>
              </a:buClr>
              <a:buSzPct val="65000"/>
              <a:buFontTx/>
              <a:buBlip>
                <a:blip r:embed="rId10"/>
              </a:buBlip>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tx1"/>
              </a:buClr>
              <a:buSzPct val="65000"/>
              <a:buFontTx/>
              <a:buBlip>
                <a:blip r:embed="rId10"/>
              </a:buBlip>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tx1"/>
              </a:buClr>
              <a:buSzPct val="65000"/>
              <a:buFontTx/>
              <a:buBlip>
                <a:blip r:embed="rId10"/>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dirty="0">
                <a:ea typeface="Calibri"/>
                <a:cs typeface="Calibri"/>
              </a:rPr>
              <a:t>Er is geen duurzaam LLO ecosysteem in de regio Utrecht</a:t>
            </a:r>
          </a:p>
          <a:p>
            <a:pPr marL="0" indent="0">
              <a:buFontTx/>
              <a:buNone/>
            </a:pPr>
            <a:endParaRPr lang="nl-NL" dirty="0">
              <a:ea typeface="Calibri"/>
              <a:cs typeface="Calibri"/>
            </a:endParaRPr>
          </a:p>
        </p:txBody>
      </p:sp>
    </p:spTree>
    <p:extLst>
      <p:ext uri="{BB962C8B-B14F-4D97-AF65-F5344CB8AC3E}">
        <p14:creationId xmlns:p14="http://schemas.microsoft.com/office/powerpoint/2010/main" val="648307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7310" y="285298"/>
            <a:ext cx="9809572" cy="1080854"/>
          </a:xfrm>
        </p:spPr>
        <p:txBody>
          <a:bodyPr>
            <a:normAutofit fontScale="90000"/>
          </a:bodyPr>
          <a:lstStyle/>
          <a:p>
            <a:r>
              <a:rPr lang="nl-NL">
                <a:ea typeface="Calibri"/>
                <a:cs typeface="Calibri"/>
              </a:rPr>
              <a:t>Onze ambitie: door samenwerking een integrale aanpak van LLO realiseren.</a:t>
            </a:r>
          </a:p>
        </p:txBody>
      </p:sp>
      <p:pic>
        <p:nvPicPr>
          <p:cNvPr id="12" name="Afbeelding 11">
            <a:extLst>
              <a:ext uri="{FF2B5EF4-FFF2-40B4-BE49-F238E27FC236}">
                <a16:creationId xmlns:a16="http://schemas.microsoft.com/office/drawing/2014/main" id="{0C5B9C32-0646-DF74-3C47-940736FC4EF3}"/>
              </a:ext>
            </a:extLst>
          </p:cNvPr>
          <p:cNvPicPr>
            <a:picLocks noChangeAspect="1"/>
          </p:cNvPicPr>
          <p:nvPr/>
        </p:nvPicPr>
        <p:blipFill>
          <a:blip r:embed="rId3"/>
          <a:stretch>
            <a:fillRect/>
          </a:stretch>
        </p:blipFill>
        <p:spPr>
          <a:xfrm>
            <a:off x="10004386" y="5481805"/>
            <a:ext cx="2087381" cy="1292571"/>
          </a:xfrm>
          <a:prstGeom prst="rect">
            <a:avLst/>
          </a:prstGeom>
        </p:spPr>
      </p:pic>
      <p:pic>
        <p:nvPicPr>
          <p:cNvPr id="10" name="Afbeelding 9">
            <a:extLst>
              <a:ext uri="{FF2B5EF4-FFF2-40B4-BE49-F238E27FC236}">
                <a16:creationId xmlns:a16="http://schemas.microsoft.com/office/drawing/2014/main" id="{1AEB90D9-0765-07F6-46AE-DA1309BF8B1C}"/>
              </a:ext>
            </a:extLst>
          </p:cNvPr>
          <p:cNvPicPr>
            <a:picLocks noChangeAspect="1"/>
          </p:cNvPicPr>
          <p:nvPr/>
        </p:nvPicPr>
        <p:blipFill>
          <a:blip r:embed="rId4"/>
          <a:stretch>
            <a:fillRect/>
          </a:stretch>
        </p:blipFill>
        <p:spPr>
          <a:xfrm>
            <a:off x="10320167" y="1718065"/>
            <a:ext cx="1606758" cy="884881"/>
          </a:xfrm>
          <a:prstGeom prst="rect">
            <a:avLst/>
          </a:prstGeom>
        </p:spPr>
      </p:pic>
      <p:pic>
        <p:nvPicPr>
          <p:cNvPr id="3" name="Afbeelding 2">
            <a:extLst>
              <a:ext uri="{FF2B5EF4-FFF2-40B4-BE49-F238E27FC236}">
                <a16:creationId xmlns:a16="http://schemas.microsoft.com/office/drawing/2014/main" id="{C51DEB68-871C-D287-9765-A2D142D8FC3A}"/>
              </a:ext>
            </a:extLst>
          </p:cNvPr>
          <p:cNvPicPr>
            <a:picLocks noChangeAspect="1"/>
          </p:cNvPicPr>
          <p:nvPr/>
        </p:nvPicPr>
        <p:blipFill>
          <a:blip r:embed="rId5"/>
          <a:stretch>
            <a:fillRect/>
          </a:stretch>
        </p:blipFill>
        <p:spPr>
          <a:xfrm>
            <a:off x="10319950" y="4013631"/>
            <a:ext cx="1404219" cy="421265"/>
          </a:xfrm>
          <a:prstGeom prst="rect">
            <a:avLst/>
          </a:prstGeom>
        </p:spPr>
      </p:pic>
      <p:pic>
        <p:nvPicPr>
          <p:cNvPr id="4" name="Afbeelding 3">
            <a:extLst>
              <a:ext uri="{FF2B5EF4-FFF2-40B4-BE49-F238E27FC236}">
                <a16:creationId xmlns:a16="http://schemas.microsoft.com/office/drawing/2014/main" id="{C5C86E06-245E-E13B-CBA8-F73BE0ED05BD}"/>
              </a:ext>
            </a:extLst>
          </p:cNvPr>
          <p:cNvPicPr>
            <a:picLocks noChangeAspect="1"/>
          </p:cNvPicPr>
          <p:nvPr/>
        </p:nvPicPr>
        <p:blipFill>
          <a:blip r:embed="rId6"/>
          <a:stretch>
            <a:fillRect/>
          </a:stretch>
        </p:blipFill>
        <p:spPr>
          <a:xfrm>
            <a:off x="10316311" y="5839397"/>
            <a:ext cx="1665347" cy="639670"/>
          </a:xfrm>
          <a:prstGeom prst="rect">
            <a:avLst/>
          </a:prstGeom>
        </p:spPr>
      </p:pic>
      <p:pic>
        <p:nvPicPr>
          <p:cNvPr id="8" name="Afbeelding 15" descr="A diagram of a link between different colored circles&#10;&#10;Description automatically generated">
            <a:extLst>
              <a:ext uri="{FF2B5EF4-FFF2-40B4-BE49-F238E27FC236}">
                <a16:creationId xmlns:a16="http://schemas.microsoft.com/office/drawing/2014/main" id="{8A0E2A7B-6CC7-587F-012A-03D38EBE7DB8}"/>
              </a:ext>
            </a:extLst>
          </p:cNvPr>
          <p:cNvPicPr>
            <a:picLocks noChangeAspect="1"/>
          </p:cNvPicPr>
          <p:nvPr/>
        </p:nvPicPr>
        <p:blipFill>
          <a:blip r:embed="rId7"/>
          <a:stretch>
            <a:fillRect/>
          </a:stretch>
        </p:blipFill>
        <p:spPr>
          <a:xfrm>
            <a:off x="1916628" y="1942929"/>
            <a:ext cx="8223133" cy="4078224"/>
          </a:xfrm>
          <a:prstGeom prst="rect">
            <a:avLst/>
          </a:prstGeom>
        </p:spPr>
      </p:pic>
      <p:pic>
        <p:nvPicPr>
          <p:cNvPr id="5" name="Afbeelding 4">
            <a:extLst>
              <a:ext uri="{FF2B5EF4-FFF2-40B4-BE49-F238E27FC236}">
                <a16:creationId xmlns:a16="http://schemas.microsoft.com/office/drawing/2014/main" id="{294A1F8E-230D-8A65-D2DE-1722059A6177}"/>
              </a:ext>
            </a:extLst>
          </p:cNvPr>
          <p:cNvPicPr>
            <a:picLocks noChangeAspect="1"/>
          </p:cNvPicPr>
          <p:nvPr/>
        </p:nvPicPr>
        <p:blipFill>
          <a:blip r:embed="rId8"/>
          <a:stretch>
            <a:fillRect/>
          </a:stretch>
        </p:blipFill>
        <p:spPr>
          <a:xfrm>
            <a:off x="508664" y="1942929"/>
            <a:ext cx="1260126" cy="435151"/>
          </a:xfrm>
          <a:prstGeom prst="rect">
            <a:avLst/>
          </a:prstGeom>
        </p:spPr>
      </p:pic>
      <p:pic>
        <p:nvPicPr>
          <p:cNvPr id="6" name="Afbeelding 5">
            <a:extLst>
              <a:ext uri="{FF2B5EF4-FFF2-40B4-BE49-F238E27FC236}">
                <a16:creationId xmlns:a16="http://schemas.microsoft.com/office/drawing/2014/main" id="{3C8888E3-DAF2-B79E-D574-6B011D5A6902}"/>
              </a:ext>
            </a:extLst>
          </p:cNvPr>
          <p:cNvPicPr>
            <a:picLocks noChangeAspect="1"/>
          </p:cNvPicPr>
          <p:nvPr/>
        </p:nvPicPr>
        <p:blipFill>
          <a:blip r:embed="rId9"/>
          <a:stretch>
            <a:fillRect/>
          </a:stretch>
        </p:blipFill>
        <p:spPr>
          <a:xfrm>
            <a:off x="354915" y="4013631"/>
            <a:ext cx="1249788" cy="603556"/>
          </a:xfrm>
          <a:prstGeom prst="rect">
            <a:avLst/>
          </a:prstGeom>
        </p:spPr>
      </p:pic>
      <p:pic>
        <p:nvPicPr>
          <p:cNvPr id="7" name="Afbeelding 6">
            <a:extLst>
              <a:ext uri="{FF2B5EF4-FFF2-40B4-BE49-F238E27FC236}">
                <a16:creationId xmlns:a16="http://schemas.microsoft.com/office/drawing/2014/main" id="{CA42BD67-BFD5-3A82-706C-D2774E1ADAD5}"/>
              </a:ext>
            </a:extLst>
          </p:cNvPr>
          <p:cNvPicPr>
            <a:picLocks noChangeAspect="1"/>
          </p:cNvPicPr>
          <p:nvPr/>
        </p:nvPicPr>
        <p:blipFill>
          <a:blip r:embed="rId10"/>
          <a:stretch>
            <a:fillRect/>
          </a:stretch>
        </p:blipFill>
        <p:spPr>
          <a:xfrm>
            <a:off x="628057" y="5724332"/>
            <a:ext cx="1249788" cy="615749"/>
          </a:xfrm>
          <a:prstGeom prst="rect">
            <a:avLst/>
          </a:prstGeom>
        </p:spPr>
      </p:pic>
    </p:spTree>
    <p:extLst>
      <p:ext uri="{BB962C8B-B14F-4D97-AF65-F5344CB8AC3E}">
        <p14:creationId xmlns:p14="http://schemas.microsoft.com/office/powerpoint/2010/main" val="49334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0A4E5-E161-1B12-9135-C9EAF68E23B8}"/>
              </a:ext>
            </a:extLst>
          </p:cNvPr>
          <p:cNvSpPr>
            <a:spLocks noGrp="1"/>
          </p:cNvSpPr>
          <p:nvPr>
            <p:ph type="title"/>
          </p:nvPr>
        </p:nvSpPr>
        <p:spPr>
          <a:xfrm>
            <a:off x="1452345" y="280882"/>
            <a:ext cx="9730662" cy="1325563"/>
          </a:xfrm>
        </p:spPr>
        <p:txBody>
          <a:bodyPr/>
          <a:lstStyle/>
          <a:p>
            <a:r>
              <a:rPr lang="nl-NL" dirty="0"/>
              <a:t>Aan de slag: bedrijven welkom (MKB)</a:t>
            </a:r>
          </a:p>
        </p:txBody>
      </p:sp>
      <p:sp>
        <p:nvSpPr>
          <p:cNvPr id="3" name="Tijdelijke aanduiding voor tekst 2">
            <a:extLst>
              <a:ext uri="{FF2B5EF4-FFF2-40B4-BE49-F238E27FC236}">
                <a16:creationId xmlns:a16="http://schemas.microsoft.com/office/drawing/2014/main" id="{8FF9D92A-1016-211B-E05A-050CE77FE836}"/>
              </a:ext>
            </a:extLst>
          </p:cNvPr>
          <p:cNvSpPr>
            <a:spLocks noGrp="1"/>
          </p:cNvSpPr>
          <p:nvPr>
            <p:ph type="body" sz="quarter" idx="11"/>
          </p:nvPr>
        </p:nvSpPr>
        <p:spPr/>
        <p:txBody>
          <a:bodyPr>
            <a:normAutofit fontScale="92500" lnSpcReduction="10000"/>
          </a:bodyPr>
          <a:lstStyle/>
          <a:p>
            <a:pPr marL="0" indent="0" algn="ctr">
              <a:buNone/>
            </a:pPr>
            <a:endParaRPr lang="nl-NL" dirty="0"/>
          </a:p>
          <a:p>
            <a:pPr marL="0" indent="0" algn="ctr">
              <a:buNone/>
            </a:pPr>
            <a:r>
              <a:rPr lang="nl-NL" b="1" dirty="0"/>
              <a:t>Vraagtransitie, lerende aanpak in de keten/ecosysteem</a:t>
            </a:r>
          </a:p>
          <a:p>
            <a:pPr marL="0" indent="0" algn="ctr">
              <a:buNone/>
            </a:pPr>
            <a:endParaRPr lang="nl-NL" b="1" dirty="0"/>
          </a:p>
          <a:p>
            <a:pPr marL="0" indent="0" algn="ctr">
              <a:buNone/>
            </a:pPr>
            <a:br>
              <a:rPr lang="nl-NL" b="1" dirty="0"/>
            </a:br>
            <a:r>
              <a:rPr lang="nl-NL" b="1" dirty="0"/>
              <a:t>Vraagtransformatie, samenwerken binnen één werkveld</a:t>
            </a:r>
          </a:p>
          <a:p>
            <a:pPr marL="0" indent="0" algn="ctr">
              <a:buNone/>
            </a:pPr>
            <a:endParaRPr lang="nl-NL" b="1" dirty="0"/>
          </a:p>
          <a:p>
            <a:pPr marL="0" indent="0" algn="ctr">
              <a:buNone/>
            </a:pPr>
            <a:endParaRPr lang="nl-NL" b="1" dirty="0"/>
          </a:p>
          <a:p>
            <a:pPr marL="0" indent="0" algn="ctr">
              <a:buNone/>
            </a:pPr>
            <a:r>
              <a:rPr lang="nl-NL" b="1" dirty="0">
                <a:highlight>
                  <a:srgbClr val="FFFF00"/>
                </a:highlight>
              </a:rPr>
              <a:t>Vraagarticulatie/Wat is nodig/Ontwikkeling</a:t>
            </a:r>
          </a:p>
          <a:p>
            <a:pPr marL="0" indent="0" algn="ctr">
              <a:buNone/>
            </a:pPr>
            <a:endParaRPr lang="nl-NL" b="1" dirty="0">
              <a:highlight>
                <a:srgbClr val="FFFF00"/>
              </a:highlight>
            </a:endParaRPr>
          </a:p>
          <a:p>
            <a:pPr marL="0" indent="0" algn="ctr">
              <a:buNone/>
            </a:pPr>
            <a:endParaRPr lang="nl-NL" b="1" dirty="0">
              <a:highlight>
                <a:srgbClr val="FFFF00"/>
              </a:highlight>
            </a:endParaRPr>
          </a:p>
          <a:p>
            <a:pPr marL="0" indent="0" algn="ctr">
              <a:buNone/>
            </a:pPr>
            <a:r>
              <a:rPr lang="nl-NL" b="1" dirty="0">
                <a:highlight>
                  <a:srgbClr val="FFFF00"/>
                </a:highlight>
              </a:rPr>
              <a:t>Noodzaak van bedrijven</a:t>
            </a:r>
          </a:p>
          <a:p>
            <a:pPr marL="0" indent="0" algn="ctr">
              <a:buNone/>
            </a:pPr>
            <a:endParaRPr lang="nl-NL" dirty="0"/>
          </a:p>
        </p:txBody>
      </p:sp>
      <p:pic>
        <p:nvPicPr>
          <p:cNvPr id="8" name="Graphic 7" descr="Pijl omhoog met effen opvulling">
            <a:extLst>
              <a:ext uri="{FF2B5EF4-FFF2-40B4-BE49-F238E27FC236}">
                <a16:creationId xmlns:a16="http://schemas.microsoft.com/office/drawing/2014/main" id="{83EA7ACD-4B53-40F8-D06E-E59C65078F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7667" y="5139599"/>
            <a:ext cx="914400" cy="747490"/>
          </a:xfrm>
          <a:prstGeom prst="rect">
            <a:avLst/>
          </a:prstGeom>
        </p:spPr>
      </p:pic>
      <p:pic>
        <p:nvPicPr>
          <p:cNvPr id="9" name="Graphic 8" descr="Pijl omhoog met effen opvulling">
            <a:extLst>
              <a:ext uri="{FF2B5EF4-FFF2-40B4-BE49-F238E27FC236}">
                <a16:creationId xmlns:a16="http://schemas.microsoft.com/office/drawing/2014/main" id="{4FE5687B-92D8-8BDF-3E78-1CFB9F6611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7667" y="3991558"/>
            <a:ext cx="914400" cy="747490"/>
          </a:xfrm>
          <a:prstGeom prst="rect">
            <a:avLst/>
          </a:prstGeom>
        </p:spPr>
      </p:pic>
      <p:pic>
        <p:nvPicPr>
          <p:cNvPr id="10" name="Graphic 9" descr="Pijl omhoog met effen opvulling">
            <a:extLst>
              <a:ext uri="{FF2B5EF4-FFF2-40B4-BE49-F238E27FC236}">
                <a16:creationId xmlns:a16="http://schemas.microsoft.com/office/drawing/2014/main" id="{7781EB9E-A5C6-7354-9734-B697B11492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7668" y="2963038"/>
            <a:ext cx="914400" cy="747490"/>
          </a:xfrm>
          <a:prstGeom prst="rect">
            <a:avLst/>
          </a:prstGeom>
        </p:spPr>
      </p:pic>
    </p:spTree>
    <p:extLst>
      <p:ext uri="{BB962C8B-B14F-4D97-AF65-F5344CB8AC3E}">
        <p14:creationId xmlns:p14="http://schemas.microsoft.com/office/powerpoint/2010/main" val="150104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5376C-96A5-15CD-4443-670CB1D01E66}"/>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58C77F9A-1046-294B-0A46-BF2B8A6AC99F}"/>
              </a:ext>
            </a:extLst>
          </p:cNvPr>
          <p:cNvSpPr>
            <a:spLocks noGrp="1"/>
          </p:cNvSpPr>
          <p:nvPr>
            <p:ph type="body" sz="quarter" idx="11"/>
          </p:nvPr>
        </p:nvSpPr>
        <p:spPr/>
        <p:txBody>
          <a:bodyPr/>
          <a:lstStyle/>
          <a:p>
            <a:r>
              <a:rPr lang="nl-NL" dirty="0"/>
              <a:t>Gegevens:</a:t>
            </a:r>
            <a:br>
              <a:rPr lang="nl-NL" dirty="0"/>
            </a:br>
            <a:endParaRPr lang="nl-NL" dirty="0"/>
          </a:p>
          <a:p>
            <a:pPr marL="0" indent="0">
              <a:buNone/>
            </a:pPr>
            <a:r>
              <a:rPr lang="nl-NL" dirty="0"/>
              <a:t>Robert Koch</a:t>
            </a:r>
          </a:p>
          <a:p>
            <a:pPr marL="0" indent="0">
              <a:buNone/>
            </a:pPr>
            <a:r>
              <a:rPr lang="nl-NL" dirty="0"/>
              <a:t>Programmadirecteur LLO</a:t>
            </a:r>
          </a:p>
          <a:p>
            <a:pPr marL="0" indent="0">
              <a:buNone/>
            </a:pPr>
            <a:r>
              <a:rPr lang="nl-NL" dirty="0"/>
              <a:t>ROC Midden Nederland</a:t>
            </a:r>
          </a:p>
          <a:p>
            <a:pPr marL="0" indent="0">
              <a:buNone/>
            </a:pPr>
            <a:r>
              <a:rPr lang="nl-NL" dirty="0">
                <a:hlinkClick r:id="rId2"/>
              </a:rPr>
              <a:t>r.koch@rocmn.nl</a:t>
            </a:r>
            <a:endParaRPr lang="nl-NL" dirty="0"/>
          </a:p>
          <a:p>
            <a:pPr marL="0" indent="0">
              <a:buNone/>
            </a:pPr>
            <a:r>
              <a:rPr lang="nl-NL" dirty="0"/>
              <a:t>06 41664169</a:t>
            </a:r>
          </a:p>
          <a:p>
            <a:endParaRPr lang="nl-NL" dirty="0"/>
          </a:p>
        </p:txBody>
      </p:sp>
    </p:spTree>
    <p:extLst>
      <p:ext uri="{BB962C8B-B14F-4D97-AF65-F5344CB8AC3E}">
        <p14:creationId xmlns:p14="http://schemas.microsoft.com/office/powerpoint/2010/main" val="23377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12CFA-2BBF-95B4-0AB8-FD6F74AEBF85}"/>
              </a:ext>
            </a:extLst>
          </p:cNvPr>
          <p:cNvSpPr>
            <a:spLocks noGrp="1"/>
          </p:cNvSpPr>
          <p:nvPr>
            <p:ph type="title"/>
          </p:nvPr>
        </p:nvSpPr>
        <p:spPr/>
        <p:txBody>
          <a:bodyPr/>
          <a:lstStyle/>
          <a:p>
            <a:r>
              <a:rPr lang="nl-NL" dirty="0"/>
              <a:t>LLO-Katalysator, bouwstenen	</a:t>
            </a:r>
          </a:p>
        </p:txBody>
      </p:sp>
      <p:sp>
        <p:nvSpPr>
          <p:cNvPr id="3" name="Tijdelijke aanduiding voor inhoud 2">
            <a:extLst>
              <a:ext uri="{FF2B5EF4-FFF2-40B4-BE49-F238E27FC236}">
                <a16:creationId xmlns:a16="http://schemas.microsoft.com/office/drawing/2014/main" id="{626416F1-4788-D768-321C-2788E43B2697}"/>
              </a:ext>
            </a:extLst>
          </p:cNvPr>
          <p:cNvSpPr>
            <a:spLocks noGrp="1"/>
          </p:cNvSpPr>
          <p:nvPr>
            <p:ph idx="1"/>
          </p:nvPr>
        </p:nvSpPr>
        <p:spPr/>
        <p:txBody>
          <a:bodyPr>
            <a:normAutofit fontScale="85000" lnSpcReduction="10000"/>
          </a:bodyPr>
          <a:lstStyle/>
          <a:p>
            <a:pPr marL="514350" indent="-514350">
              <a:buAutoNum type="arabicPeriod"/>
            </a:pPr>
            <a:r>
              <a:rPr lang="nl-NL" sz="3200" dirty="0"/>
              <a:t>Skills Toekomst</a:t>
            </a:r>
          </a:p>
          <a:p>
            <a:pPr marL="514350" indent="-514350">
              <a:buAutoNum type="arabicPeriod"/>
            </a:pPr>
            <a:r>
              <a:rPr lang="nl-NL" sz="3200" i="1" u="sng" dirty="0"/>
              <a:t>Stimuleren LLO-oplossingen / transities</a:t>
            </a:r>
          </a:p>
          <a:p>
            <a:pPr marL="514350" indent="-514350">
              <a:buAutoNum type="arabicPeriod"/>
            </a:pPr>
            <a:r>
              <a:rPr lang="nl-NL" sz="3200" i="1" u="sng" dirty="0"/>
              <a:t>Professionaliseren Onderwijsinstellingen</a:t>
            </a:r>
          </a:p>
          <a:p>
            <a:pPr marL="514350" indent="-514350">
              <a:buAutoNum type="arabicPeriod"/>
            </a:pPr>
            <a:r>
              <a:rPr lang="nl-NL" sz="3200" dirty="0"/>
              <a:t>Stimuleren Leercultuur</a:t>
            </a:r>
          </a:p>
          <a:p>
            <a:pPr marL="0" indent="0">
              <a:buNone/>
            </a:pPr>
            <a:endParaRPr lang="nl-NL" sz="3200" dirty="0"/>
          </a:p>
          <a:p>
            <a:pPr marL="0" indent="0">
              <a:buNone/>
            </a:pPr>
            <a:r>
              <a:rPr lang="nl-NL" sz="3200" dirty="0">
                <a:hlinkClick r:id="rId2"/>
              </a:rPr>
              <a:t>www.llokatalysator.nl</a:t>
            </a:r>
            <a:r>
              <a:rPr lang="nl-NL" sz="3200" dirty="0"/>
              <a:t> </a:t>
            </a:r>
          </a:p>
          <a:p>
            <a:pPr marL="0" indent="0">
              <a:buNone/>
            </a:pPr>
            <a:r>
              <a:rPr lang="nl-NL" sz="3200" dirty="0">
                <a:hlinkClick r:id="rId3"/>
              </a:rPr>
              <a:t>https://www.dus-i.nl/subsidies/llo-katalysator/</a:t>
            </a:r>
            <a:r>
              <a:rPr lang="nl-NL" sz="3200" dirty="0"/>
              <a:t> </a:t>
            </a:r>
          </a:p>
          <a:p>
            <a:pPr marL="0" indent="0">
              <a:buNone/>
            </a:pPr>
            <a:endParaRPr lang="nl-NL" sz="3200" dirty="0"/>
          </a:p>
          <a:p>
            <a:pPr marL="0" indent="0">
              <a:buNone/>
            </a:pPr>
            <a:endParaRPr lang="nl-NL" sz="3200" dirty="0"/>
          </a:p>
          <a:p>
            <a:pPr marL="0" indent="0">
              <a:buNone/>
            </a:pPr>
            <a:endParaRPr lang="nl-NL" dirty="0"/>
          </a:p>
          <a:p>
            <a:endParaRPr lang="nl-NL" dirty="0"/>
          </a:p>
        </p:txBody>
      </p:sp>
    </p:spTree>
    <p:extLst>
      <p:ext uri="{BB962C8B-B14F-4D97-AF65-F5344CB8AC3E}">
        <p14:creationId xmlns:p14="http://schemas.microsoft.com/office/powerpoint/2010/main" val="16894347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12CFA-2BBF-95B4-0AB8-FD6F74AEBF85}"/>
              </a:ext>
            </a:extLst>
          </p:cNvPr>
          <p:cNvSpPr>
            <a:spLocks noGrp="1"/>
          </p:cNvSpPr>
          <p:nvPr>
            <p:ph type="title"/>
          </p:nvPr>
        </p:nvSpPr>
        <p:spPr/>
        <p:txBody>
          <a:bodyPr/>
          <a:lstStyle/>
          <a:p>
            <a:r>
              <a:rPr lang="nl-NL" dirty="0"/>
              <a:t>Achtergrond regio Utrecht	</a:t>
            </a:r>
          </a:p>
        </p:txBody>
      </p:sp>
      <p:sp>
        <p:nvSpPr>
          <p:cNvPr id="3" name="Tijdelijke aanduiding voor inhoud 2">
            <a:extLst>
              <a:ext uri="{FF2B5EF4-FFF2-40B4-BE49-F238E27FC236}">
                <a16:creationId xmlns:a16="http://schemas.microsoft.com/office/drawing/2014/main" id="{626416F1-4788-D768-321C-2788E43B2697}"/>
              </a:ext>
            </a:extLst>
          </p:cNvPr>
          <p:cNvSpPr>
            <a:spLocks noGrp="1"/>
          </p:cNvSpPr>
          <p:nvPr>
            <p:ph idx="1"/>
          </p:nvPr>
        </p:nvSpPr>
        <p:spPr>
          <a:xfrm>
            <a:off x="713411" y="2134558"/>
            <a:ext cx="10259389" cy="4049384"/>
          </a:xfrm>
        </p:spPr>
        <p:txBody>
          <a:bodyPr>
            <a:normAutofit/>
          </a:bodyPr>
          <a:lstStyle/>
          <a:p>
            <a:pPr marL="0" indent="0">
              <a:buNone/>
            </a:pPr>
            <a:r>
              <a:rPr lang="nl-NL" dirty="0"/>
              <a:t>In de regio Utrecht is samenwerking, delen van kennis en experimenteerruimte nodig om de energie- en grondstoffentransitie goed vorm te kunnen geven. Provincie wil in 2050 klimaatneutraal zijn</a:t>
            </a:r>
          </a:p>
          <a:p>
            <a:pPr marL="0" indent="0">
              <a:buNone/>
            </a:pPr>
            <a:r>
              <a:rPr lang="nl-NL" dirty="0"/>
              <a:t>Sectoren bouw, installatie en infratechniek hebben te kampen met diverse uitdagingen en hebben grote behoefte aan medewerkers met de juiste vakkennis en transitievaardigheden.</a:t>
            </a:r>
          </a:p>
          <a:p>
            <a:pPr marL="0" indent="0">
              <a:buNone/>
            </a:pPr>
            <a:r>
              <a:rPr lang="nl-NL" dirty="0"/>
              <a:t> </a:t>
            </a:r>
          </a:p>
          <a:p>
            <a:pPr marL="0" indent="0">
              <a:buNone/>
            </a:pPr>
            <a:r>
              <a:rPr lang="nl-NL" dirty="0"/>
              <a:t>Het consortium gaat de transitie in de regio Utrecht versnellen op een manier die uniek is in Nederland: voor het eerst werken bedrijven en mbo, hbo- en wo-onderwijsinstellingen samen om een leven lang ontwikkelen duurzaam vorm te geven.</a:t>
            </a:r>
          </a:p>
        </p:txBody>
      </p:sp>
    </p:spTree>
    <p:extLst>
      <p:ext uri="{BB962C8B-B14F-4D97-AF65-F5344CB8AC3E}">
        <p14:creationId xmlns:p14="http://schemas.microsoft.com/office/powerpoint/2010/main" val="26305216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2C881B-AE51-02D3-6E66-C99C0949C727}"/>
              </a:ext>
            </a:extLst>
          </p:cNvPr>
          <p:cNvSpPr>
            <a:spLocks noGrp="1"/>
          </p:cNvSpPr>
          <p:nvPr>
            <p:ph type="title"/>
          </p:nvPr>
        </p:nvSpPr>
        <p:spPr/>
        <p:txBody>
          <a:bodyPr/>
          <a:lstStyle/>
          <a:p>
            <a:r>
              <a:rPr lang="nl-NL" dirty="0"/>
              <a:t>Doelstelling</a:t>
            </a:r>
          </a:p>
        </p:txBody>
      </p:sp>
      <p:sp>
        <p:nvSpPr>
          <p:cNvPr id="3" name="Tijdelijke aanduiding voor inhoud 2">
            <a:extLst>
              <a:ext uri="{FF2B5EF4-FFF2-40B4-BE49-F238E27FC236}">
                <a16:creationId xmlns:a16="http://schemas.microsoft.com/office/drawing/2014/main" id="{0FB8BE41-E267-8E6B-D362-3D9E0ABA5BAE}"/>
              </a:ext>
            </a:extLst>
          </p:cNvPr>
          <p:cNvSpPr>
            <a:spLocks noGrp="1"/>
          </p:cNvSpPr>
          <p:nvPr>
            <p:ph idx="1"/>
          </p:nvPr>
        </p:nvSpPr>
        <p:spPr>
          <a:xfrm>
            <a:off x="713411" y="2134558"/>
            <a:ext cx="9302948" cy="4049384"/>
          </a:xfrm>
        </p:spPr>
        <p:txBody>
          <a:bodyPr>
            <a:normAutofit fontScale="92500" lnSpcReduction="10000"/>
          </a:bodyPr>
          <a:lstStyle/>
          <a:p>
            <a:pPr marL="0" indent="0">
              <a:buNone/>
            </a:pPr>
            <a:r>
              <a:rPr lang="nl-NL" dirty="0"/>
              <a:t>Passende LLO-oplossingen realiseren voor de vraagstukken van verschillende bedrijven. De eerste drie vraagstukken van de deelnemende bedrijven:</a:t>
            </a:r>
          </a:p>
          <a:p>
            <a:pPr marL="0" indent="0">
              <a:buNone/>
            </a:pPr>
            <a:r>
              <a:rPr lang="nl-NL" dirty="0"/>
              <a:t>1. </a:t>
            </a:r>
            <a:r>
              <a:rPr lang="nl-NL" dirty="0" err="1"/>
              <a:t>Stedin</a:t>
            </a:r>
            <a:r>
              <a:rPr lang="nl-NL" dirty="0"/>
              <a:t> (Infra): 		</a:t>
            </a:r>
            <a:r>
              <a:rPr lang="nl-NL" dirty="0" err="1"/>
              <a:t>Sustainable</a:t>
            </a:r>
            <a:r>
              <a:rPr lang="nl-NL" dirty="0"/>
              <a:t> Engineering</a:t>
            </a:r>
          </a:p>
          <a:p>
            <a:pPr marL="0" indent="0">
              <a:buNone/>
            </a:pPr>
            <a:r>
              <a:rPr lang="nl-NL" dirty="0"/>
              <a:t>2. Van Dorp (Installatie): 	Professionele Leergemeenschap</a:t>
            </a:r>
          </a:p>
          <a:p>
            <a:pPr marL="0" indent="0">
              <a:buNone/>
            </a:pPr>
            <a:r>
              <a:rPr lang="nl-NL" dirty="0"/>
              <a:t>3. Bloemendal Bouw</a:t>
            </a:r>
            <a:r>
              <a:rPr lang="nl-NL"/>
              <a:t>: 	Frisse </a:t>
            </a:r>
            <a:r>
              <a:rPr lang="nl-NL" dirty="0"/>
              <a:t>blikken in de techniek (zijinstroom)</a:t>
            </a:r>
          </a:p>
          <a:p>
            <a:endParaRPr lang="nl-NL" dirty="0"/>
          </a:p>
          <a:p>
            <a:pPr marL="0" indent="0">
              <a:buNone/>
            </a:pPr>
            <a:r>
              <a:rPr lang="nl-NL" dirty="0"/>
              <a:t>Het consortium benut deze transitieprojecten als experimenteerruimte voor vraaggericht werken, innovatie en </a:t>
            </a:r>
            <a:r>
              <a:rPr lang="nl-NL" dirty="0" err="1"/>
              <a:t>cocreatie</a:t>
            </a:r>
            <a:r>
              <a:rPr lang="nl-NL" dirty="0"/>
              <a:t>, met als doel het versterken van transitievaardigheden en het opzetten van een regionaal LLO-ecosysteem voor een duurzame verandering (denk ook aan substitutie en taakherschikking)</a:t>
            </a:r>
          </a:p>
        </p:txBody>
      </p:sp>
    </p:spTree>
    <p:extLst>
      <p:ext uri="{BB962C8B-B14F-4D97-AF65-F5344CB8AC3E}">
        <p14:creationId xmlns:p14="http://schemas.microsoft.com/office/powerpoint/2010/main" val="7352534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7310" y="285298"/>
            <a:ext cx="9223738" cy="1080854"/>
          </a:xfrm>
        </p:spPr>
        <p:txBody>
          <a:bodyPr>
            <a:normAutofit/>
          </a:bodyPr>
          <a:lstStyle/>
          <a:p>
            <a:r>
              <a:rPr lang="nl-NL" dirty="0"/>
              <a:t>Uitdagingen in de regio Utrecht (BS2)</a:t>
            </a:r>
          </a:p>
        </p:txBody>
      </p:sp>
      <p:sp>
        <p:nvSpPr>
          <p:cNvPr id="11" name="Tijdelijke aanduiding voor tekst 10">
            <a:extLst>
              <a:ext uri="{FF2B5EF4-FFF2-40B4-BE49-F238E27FC236}">
                <a16:creationId xmlns:a16="http://schemas.microsoft.com/office/drawing/2014/main" id="{BB46746D-685A-E4F3-EEB8-1CF3F41700F8}"/>
              </a:ext>
            </a:extLst>
          </p:cNvPr>
          <p:cNvSpPr>
            <a:spLocks noGrp="1"/>
          </p:cNvSpPr>
          <p:nvPr>
            <p:ph type="body" sz="quarter" idx="10"/>
          </p:nvPr>
        </p:nvSpPr>
        <p:spPr>
          <a:xfrm>
            <a:off x="4369981" y="3278943"/>
            <a:ext cx="6037759" cy="1409366"/>
          </a:xfrm>
        </p:spPr>
        <p:txBody>
          <a:bodyPr>
            <a:normAutofit/>
          </a:bodyPr>
          <a:lstStyle/>
          <a:p>
            <a:r>
              <a:rPr lang="nl-NL" sz="2800" dirty="0">
                <a:cs typeface="Calibri"/>
              </a:rPr>
              <a:t>Klimaatneutraal in 2050</a:t>
            </a:r>
          </a:p>
          <a:p>
            <a:endParaRPr lang="nl-NL" dirty="0">
              <a:cs typeface="Calibri"/>
            </a:endParaRPr>
          </a:p>
        </p:txBody>
      </p:sp>
      <p:sp>
        <p:nvSpPr>
          <p:cNvPr id="13" name="Tijdelijke aanduiding voor tekst 12">
            <a:extLst>
              <a:ext uri="{FF2B5EF4-FFF2-40B4-BE49-F238E27FC236}">
                <a16:creationId xmlns:a16="http://schemas.microsoft.com/office/drawing/2014/main" id="{AAC527D5-7601-BAB9-4DB8-7DBFFEEF9E82}"/>
              </a:ext>
            </a:extLst>
          </p:cNvPr>
          <p:cNvSpPr>
            <a:spLocks noGrp="1"/>
          </p:cNvSpPr>
          <p:nvPr>
            <p:ph type="body" sz="quarter" idx="11"/>
          </p:nvPr>
        </p:nvSpPr>
        <p:spPr>
          <a:xfrm>
            <a:off x="4369982" y="1717877"/>
            <a:ext cx="5988698" cy="1409365"/>
          </a:xfrm>
        </p:spPr>
        <p:txBody>
          <a:bodyPr>
            <a:normAutofit/>
          </a:bodyPr>
          <a:lstStyle/>
          <a:p>
            <a:r>
              <a:rPr lang="nl-NL" sz="2800" dirty="0"/>
              <a:t>Arbeidsmarkttekort technische sectoren</a:t>
            </a:r>
          </a:p>
        </p:txBody>
      </p:sp>
      <p:pic>
        <p:nvPicPr>
          <p:cNvPr id="6" name="Afbeelding 5">
            <a:extLst>
              <a:ext uri="{FF2B5EF4-FFF2-40B4-BE49-F238E27FC236}">
                <a16:creationId xmlns:a16="http://schemas.microsoft.com/office/drawing/2014/main" id="{D3DADD98-98D8-C0F5-97B4-2A8846B68F17}"/>
              </a:ext>
            </a:extLst>
          </p:cNvPr>
          <p:cNvPicPr>
            <a:picLocks noChangeAspect="1"/>
          </p:cNvPicPr>
          <p:nvPr/>
        </p:nvPicPr>
        <p:blipFill>
          <a:blip r:embed="rId3"/>
          <a:stretch>
            <a:fillRect/>
          </a:stretch>
        </p:blipFill>
        <p:spPr>
          <a:xfrm>
            <a:off x="10530932" y="3645138"/>
            <a:ext cx="1260126" cy="435151"/>
          </a:xfrm>
          <a:prstGeom prst="rect">
            <a:avLst/>
          </a:prstGeom>
        </p:spPr>
      </p:pic>
      <p:pic>
        <p:nvPicPr>
          <p:cNvPr id="7" name="Afbeelding 6">
            <a:extLst>
              <a:ext uri="{FF2B5EF4-FFF2-40B4-BE49-F238E27FC236}">
                <a16:creationId xmlns:a16="http://schemas.microsoft.com/office/drawing/2014/main" id="{2D4E7DE7-EEBE-D864-CE59-7A9BAA8324FB}"/>
              </a:ext>
            </a:extLst>
          </p:cNvPr>
          <p:cNvPicPr>
            <a:picLocks noChangeAspect="1"/>
          </p:cNvPicPr>
          <p:nvPr/>
        </p:nvPicPr>
        <p:blipFill>
          <a:blip r:embed="rId4"/>
          <a:stretch>
            <a:fillRect/>
          </a:stretch>
        </p:blipFill>
        <p:spPr>
          <a:xfrm>
            <a:off x="10546329" y="3055520"/>
            <a:ext cx="1252427" cy="603442"/>
          </a:xfrm>
          <a:prstGeom prst="rect">
            <a:avLst/>
          </a:prstGeom>
        </p:spPr>
      </p:pic>
      <p:pic>
        <p:nvPicPr>
          <p:cNvPr id="8" name="Afbeelding 7">
            <a:extLst>
              <a:ext uri="{FF2B5EF4-FFF2-40B4-BE49-F238E27FC236}">
                <a16:creationId xmlns:a16="http://schemas.microsoft.com/office/drawing/2014/main" id="{19F8BEEC-2C24-08C0-689C-7F02E3B067EE}"/>
              </a:ext>
            </a:extLst>
          </p:cNvPr>
          <p:cNvPicPr>
            <a:picLocks noChangeAspect="1"/>
          </p:cNvPicPr>
          <p:nvPr/>
        </p:nvPicPr>
        <p:blipFill>
          <a:blip r:embed="rId5"/>
          <a:stretch>
            <a:fillRect/>
          </a:stretch>
        </p:blipFill>
        <p:spPr>
          <a:xfrm>
            <a:off x="10413308" y="2592940"/>
            <a:ext cx="1663866" cy="467251"/>
          </a:xfrm>
          <a:prstGeom prst="rect">
            <a:avLst/>
          </a:prstGeom>
        </p:spPr>
      </p:pic>
      <p:pic>
        <p:nvPicPr>
          <p:cNvPr id="9" name="Afbeelding 8">
            <a:extLst>
              <a:ext uri="{FF2B5EF4-FFF2-40B4-BE49-F238E27FC236}">
                <a16:creationId xmlns:a16="http://schemas.microsoft.com/office/drawing/2014/main" id="{30052574-5FD2-CB07-DCF5-7C89D228231E}"/>
              </a:ext>
            </a:extLst>
          </p:cNvPr>
          <p:cNvPicPr>
            <a:picLocks noChangeAspect="1"/>
          </p:cNvPicPr>
          <p:nvPr/>
        </p:nvPicPr>
        <p:blipFill>
          <a:blip r:embed="rId6"/>
          <a:stretch>
            <a:fillRect/>
          </a:stretch>
        </p:blipFill>
        <p:spPr>
          <a:xfrm>
            <a:off x="10407740" y="1909758"/>
            <a:ext cx="1506510" cy="560817"/>
          </a:xfrm>
          <a:prstGeom prst="rect">
            <a:avLst/>
          </a:prstGeom>
        </p:spPr>
      </p:pic>
      <p:pic>
        <p:nvPicPr>
          <p:cNvPr id="12" name="Afbeelding 11">
            <a:extLst>
              <a:ext uri="{FF2B5EF4-FFF2-40B4-BE49-F238E27FC236}">
                <a16:creationId xmlns:a16="http://schemas.microsoft.com/office/drawing/2014/main" id="{0C5B9C32-0646-DF74-3C47-940736FC4EF3}"/>
              </a:ext>
            </a:extLst>
          </p:cNvPr>
          <p:cNvPicPr>
            <a:picLocks noChangeAspect="1"/>
          </p:cNvPicPr>
          <p:nvPr/>
        </p:nvPicPr>
        <p:blipFill>
          <a:blip r:embed="rId7"/>
          <a:stretch>
            <a:fillRect/>
          </a:stretch>
        </p:blipFill>
        <p:spPr>
          <a:xfrm>
            <a:off x="7924333" y="5533291"/>
            <a:ext cx="2488975" cy="1292571"/>
          </a:xfrm>
          <a:prstGeom prst="rect">
            <a:avLst/>
          </a:prstGeom>
        </p:spPr>
      </p:pic>
      <p:pic>
        <p:nvPicPr>
          <p:cNvPr id="10" name="Afbeelding 9">
            <a:extLst>
              <a:ext uri="{FF2B5EF4-FFF2-40B4-BE49-F238E27FC236}">
                <a16:creationId xmlns:a16="http://schemas.microsoft.com/office/drawing/2014/main" id="{1AEB90D9-0765-07F6-46AE-DA1309BF8B1C}"/>
              </a:ext>
            </a:extLst>
          </p:cNvPr>
          <p:cNvPicPr>
            <a:picLocks noChangeAspect="1"/>
          </p:cNvPicPr>
          <p:nvPr/>
        </p:nvPicPr>
        <p:blipFill>
          <a:blip r:embed="rId8"/>
          <a:stretch>
            <a:fillRect/>
          </a:stretch>
        </p:blipFill>
        <p:spPr>
          <a:xfrm>
            <a:off x="10381951" y="5960551"/>
            <a:ext cx="1606758" cy="884881"/>
          </a:xfrm>
          <a:prstGeom prst="rect">
            <a:avLst/>
          </a:prstGeom>
        </p:spPr>
      </p:pic>
      <p:pic>
        <p:nvPicPr>
          <p:cNvPr id="3" name="Afbeelding 2">
            <a:extLst>
              <a:ext uri="{FF2B5EF4-FFF2-40B4-BE49-F238E27FC236}">
                <a16:creationId xmlns:a16="http://schemas.microsoft.com/office/drawing/2014/main" id="{C51DEB68-871C-D287-9765-A2D142D8FC3A}"/>
              </a:ext>
            </a:extLst>
          </p:cNvPr>
          <p:cNvPicPr>
            <a:picLocks noChangeAspect="1"/>
          </p:cNvPicPr>
          <p:nvPr/>
        </p:nvPicPr>
        <p:blipFill>
          <a:blip r:embed="rId9"/>
          <a:stretch>
            <a:fillRect/>
          </a:stretch>
        </p:blipFill>
        <p:spPr>
          <a:xfrm>
            <a:off x="10515599" y="5620009"/>
            <a:ext cx="1404219" cy="421265"/>
          </a:xfrm>
          <a:prstGeom prst="rect">
            <a:avLst/>
          </a:prstGeom>
        </p:spPr>
      </p:pic>
      <p:pic>
        <p:nvPicPr>
          <p:cNvPr id="4" name="Afbeelding 3">
            <a:extLst>
              <a:ext uri="{FF2B5EF4-FFF2-40B4-BE49-F238E27FC236}">
                <a16:creationId xmlns:a16="http://schemas.microsoft.com/office/drawing/2014/main" id="{C5C86E06-245E-E13B-CBA8-F73BE0ED05BD}"/>
              </a:ext>
            </a:extLst>
          </p:cNvPr>
          <p:cNvPicPr>
            <a:picLocks noChangeAspect="1"/>
          </p:cNvPicPr>
          <p:nvPr/>
        </p:nvPicPr>
        <p:blipFill>
          <a:blip r:embed="rId10"/>
          <a:stretch>
            <a:fillRect/>
          </a:stretch>
        </p:blipFill>
        <p:spPr>
          <a:xfrm>
            <a:off x="10407740" y="4980339"/>
            <a:ext cx="1665347" cy="639670"/>
          </a:xfrm>
          <a:prstGeom prst="rect">
            <a:avLst/>
          </a:prstGeom>
        </p:spPr>
      </p:pic>
      <p:pic>
        <p:nvPicPr>
          <p:cNvPr id="5" name="Afbeelding 4">
            <a:extLst>
              <a:ext uri="{FF2B5EF4-FFF2-40B4-BE49-F238E27FC236}">
                <a16:creationId xmlns:a16="http://schemas.microsoft.com/office/drawing/2014/main" id="{963BD395-EDB9-BC37-A202-9CD920601460}"/>
              </a:ext>
            </a:extLst>
          </p:cNvPr>
          <p:cNvPicPr>
            <a:picLocks noChangeAspect="1"/>
          </p:cNvPicPr>
          <p:nvPr/>
        </p:nvPicPr>
        <p:blipFill>
          <a:blip r:embed="rId11"/>
          <a:stretch>
            <a:fillRect/>
          </a:stretch>
        </p:blipFill>
        <p:spPr>
          <a:xfrm>
            <a:off x="10538631" y="4246694"/>
            <a:ext cx="1252427" cy="615777"/>
          </a:xfrm>
          <a:prstGeom prst="rect">
            <a:avLst/>
          </a:prstGeom>
        </p:spPr>
      </p:pic>
      <p:sp>
        <p:nvSpPr>
          <p:cNvPr id="14" name="Tijdelijke aanduiding voor tekst 12">
            <a:extLst>
              <a:ext uri="{FF2B5EF4-FFF2-40B4-BE49-F238E27FC236}">
                <a16:creationId xmlns:a16="http://schemas.microsoft.com/office/drawing/2014/main" id="{900D3456-B490-9B91-6430-D0421242A211}"/>
              </a:ext>
            </a:extLst>
          </p:cNvPr>
          <p:cNvSpPr txBox="1">
            <a:spLocks/>
          </p:cNvSpPr>
          <p:nvPr/>
        </p:nvSpPr>
        <p:spPr>
          <a:xfrm>
            <a:off x="4369981" y="4853532"/>
            <a:ext cx="6037759" cy="1719170"/>
          </a:xfrm>
          <a:prstGeom prst="rect">
            <a:avLst/>
          </a:prstGeom>
          <a:solidFill>
            <a:srgbClr val="D7EBFA"/>
          </a:solidFill>
        </p:spPr>
        <p:txBody>
          <a:bodyPr vert="horz" lIns="251999" tIns="251999" rIns="251999" bIns="251999" rtlCol="0" anchor="t" anchorCtr="0">
            <a:noAutofit/>
          </a:bodyPr>
          <a:lstStyle>
            <a:lvl1pPr marL="228600" indent="-228600" algn="l" defTabSz="914400" rtl="0" eaLnBrk="1" latinLnBrk="0" hangingPunct="1">
              <a:lnSpc>
                <a:spcPct val="100000"/>
              </a:lnSpc>
              <a:spcBef>
                <a:spcPts val="600"/>
              </a:spcBef>
              <a:buClr>
                <a:schemeClr val="tx1"/>
              </a:buClr>
              <a:buSzPct val="65000"/>
              <a:buFontTx/>
              <a:buBlip>
                <a:blip r:embed="rId12"/>
              </a:buBlip>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SzPct val="65000"/>
              <a:buFontTx/>
              <a:buBlip>
                <a:blip r:embed="rId12"/>
              </a:buBlip>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tx1"/>
              </a:buClr>
              <a:buSzPct val="65000"/>
              <a:buFontTx/>
              <a:buBlip>
                <a:blip r:embed="rId12"/>
              </a:buBlip>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tx1"/>
              </a:buClr>
              <a:buSzPct val="65000"/>
              <a:buFontTx/>
              <a:buBlip>
                <a:blip r:embed="rId12"/>
              </a:buBlip>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tx1"/>
              </a:buClr>
              <a:buSzPct val="65000"/>
              <a:buFontTx/>
              <a:buBlip>
                <a:blip r:embed="rId1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cs typeface="Calibri"/>
              </a:rPr>
              <a:t>Behoefte aan medewerkers met de juiste competenties </a:t>
            </a:r>
            <a:br>
              <a:rPr lang="nl-NL" dirty="0">
                <a:cs typeface="Calibri"/>
              </a:rPr>
            </a:br>
            <a:r>
              <a:rPr lang="nl-NL" dirty="0">
                <a:cs typeface="Calibri"/>
              </a:rPr>
              <a:t>(vak- en transitievaardigheden)</a:t>
            </a:r>
            <a:endParaRPr lang="nl-NL" dirty="0"/>
          </a:p>
        </p:txBody>
      </p:sp>
      <p:pic>
        <p:nvPicPr>
          <p:cNvPr id="15" name="Afbeelding 14">
            <a:extLst>
              <a:ext uri="{FF2B5EF4-FFF2-40B4-BE49-F238E27FC236}">
                <a16:creationId xmlns:a16="http://schemas.microsoft.com/office/drawing/2014/main" id="{0E1F50AA-0B37-859B-8A0B-86FA18676B8F}"/>
              </a:ext>
            </a:extLst>
          </p:cNvPr>
          <p:cNvPicPr>
            <a:picLocks noChangeAspect="1"/>
          </p:cNvPicPr>
          <p:nvPr/>
        </p:nvPicPr>
        <p:blipFill>
          <a:blip r:embed="rId13"/>
          <a:stretch>
            <a:fillRect/>
          </a:stretch>
        </p:blipFill>
        <p:spPr>
          <a:xfrm>
            <a:off x="1380848" y="4862470"/>
            <a:ext cx="2865444" cy="1710231"/>
          </a:xfrm>
          <a:prstGeom prst="rect">
            <a:avLst/>
          </a:prstGeom>
        </p:spPr>
      </p:pic>
      <p:pic>
        <p:nvPicPr>
          <p:cNvPr id="17" name="Afbeelding 16">
            <a:extLst>
              <a:ext uri="{FF2B5EF4-FFF2-40B4-BE49-F238E27FC236}">
                <a16:creationId xmlns:a16="http://schemas.microsoft.com/office/drawing/2014/main" id="{4B1B03EF-70CA-3DD9-5114-E5679A2D2DE8}"/>
              </a:ext>
            </a:extLst>
          </p:cNvPr>
          <p:cNvPicPr>
            <a:picLocks noChangeAspect="1"/>
          </p:cNvPicPr>
          <p:nvPr/>
        </p:nvPicPr>
        <p:blipFill>
          <a:blip r:embed="rId14"/>
          <a:stretch>
            <a:fillRect/>
          </a:stretch>
        </p:blipFill>
        <p:spPr>
          <a:xfrm>
            <a:off x="1361508" y="3259791"/>
            <a:ext cx="2865444" cy="1410500"/>
          </a:xfrm>
          <a:prstGeom prst="rect">
            <a:avLst/>
          </a:prstGeom>
        </p:spPr>
      </p:pic>
      <p:pic>
        <p:nvPicPr>
          <p:cNvPr id="18" name="Afbeelding 17">
            <a:extLst>
              <a:ext uri="{FF2B5EF4-FFF2-40B4-BE49-F238E27FC236}">
                <a16:creationId xmlns:a16="http://schemas.microsoft.com/office/drawing/2014/main" id="{56F5BAAB-829C-ECD5-AF2C-CB40D5568E03}"/>
              </a:ext>
            </a:extLst>
          </p:cNvPr>
          <p:cNvPicPr>
            <a:picLocks noChangeAspect="1"/>
          </p:cNvPicPr>
          <p:nvPr/>
        </p:nvPicPr>
        <p:blipFill>
          <a:blip r:embed="rId15"/>
          <a:stretch>
            <a:fillRect/>
          </a:stretch>
        </p:blipFill>
        <p:spPr>
          <a:xfrm>
            <a:off x="1402556" y="1558331"/>
            <a:ext cx="2779777" cy="1571330"/>
          </a:xfrm>
          <a:prstGeom prst="rect">
            <a:avLst/>
          </a:prstGeom>
        </p:spPr>
      </p:pic>
    </p:spTree>
    <p:extLst>
      <p:ext uri="{BB962C8B-B14F-4D97-AF65-F5344CB8AC3E}">
        <p14:creationId xmlns:p14="http://schemas.microsoft.com/office/powerpoint/2010/main" val="520236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E3726E0-83BC-BE45-B63B-7758DD5BA2FF}"/>
              </a:ext>
            </a:extLst>
          </p:cNvPr>
          <p:cNvPicPr>
            <a:picLocks noChangeAspect="1"/>
          </p:cNvPicPr>
          <p:nvPr/>
        </p:nvPicPr>
        <p:blipFill>
          <a:blip r:embed="rId3"/>
          <a:stretch>
            <a:fillRect/>
          </a:stretch>
        </p:blipFill>
        <p:spPr>
          <a:xfrm>
            <a:off x="14651664" y="-139154"/>
            <a:ext cx="12192000" cy="6858000"/>
          </a:xfrm>
          <a:prstGeom prst="rect">
            <a:avLst/>
          </a:prstGeom>
        </p:spPr>
      </p:pic>
      <p:sp>
        <p:nvSpPr>
          <p:cNvPr id="6" name="Titel 3">
            <a:extLst>
              <a:ext uri="{FF2B5EF4-FFF2-40B4-BE49-F238E27FC236}">
                <a16:creationId xmlns:a16="http://schemas.microsoft.com/office/drawing/2014/main" id="{C1232444-923D-4D4F-A6E5-86B4402E583E}"/>
              </a:ext>
            </a:extLst>
          </p:cNvPr>
          <p:cNvSpPr txBox="1">
            <a:spLocks/>
          </p:cNvSpPr>
          <p:nvPr/>
        </p:nvSpPr>
        <p:spPr>
          <a:xfrm>
            <a:off x="0" y="465613"/>
            <a:ext cx="12192000" cy="61928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3900" b="1" i="0" u="none" strike="noStrike" kern="1200" cap="none" spc="0" normalizeH="0" baseline="0" noProof="0" dirty="0">
                <a:ln>
                  <a:noFill/>
                </a:ln>
                <a:solidFill>
                  <a:srgbClr val="50AA05"/>
                </a:solidFill>
                <a:effectLst/>
                <a:uLnTx/>
                <a:uFillTx/>
                <a:latin typeface="Calibri" panose="020F0502020204030204"/>
                <a:ea typeface="+mj-ea"/>
                <a:cs typeface="+mj-cs"/>
              </a:rPr>
              <a:t>Een waaier aan waardepapieren</a:t>
            </a:r>
          </a:p>
        </p:txBody>
      </p:sp>
      <p:sp>
        <p:nvSpPr>
          <p:cNvPr id="14" name="Rechthoek 13">
            <a:extLst>
              <a:ext uri="{FF2B5EF4-FFF2-40B4-BE49-F238E27FC236}">
                <a16:creationId xmlns:a16="http://schemas.microsoft.com/office/drawing/2014/main" id="{90817653-17A9-F623-712C-486D972D58C0}"/>
              </a:ext>
            </a:extLst>
          </p:cNvPr>
          <p:cNvSpPr/>
          <p:nvPr/>
        </p:nvSpPr>
        <p:spPr>
          <a:xfrm>
            <a:off x="0" y="6392386"/>
            <a:ext cx="12192000" cy="4656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5" name="Afbeelding 14">
            <a:extLst>
              <a:ext uri="{FF2B5EF4-FFF2-40B4-BE49-F238E27FC236}">
                <a16:creationId xmlns:a16="http://schemas.microsoft.com/office/drawing/2014/main" id="{1D5F8E3B-3C27-8CC3-C260-87069A09AFAB}"/>
              </a:ext>
            </a:extLst>
          </p:cNvPr>
          <p:cNvPicPr>
            <a:picLocks noChangeAspect="1"/>
          </p:cNvPicPr>
          <p:nvPr/>
        </p:nvPicPr>
        <p:blipFill rotWithShape="1">
          <a:blip r:embed="rId4"/>
          <a:srcRect b="52152"/>
          <a:stretch/>
        </p:blipFill>
        <p:spPr>
          <a:xfrm>
            <a:off x="0" y="6434725"/>
            <a:ext cx="12192000" cy="423275"/>
          </a:xfrm>
          <a:prstGeom prst="rect">
            <a:avLst/>
          </a:prstGeom>
        </p:spPr>
      </p:pic>
      <p:pic>
        <p:nvPicPr>
          <p:cNvPr id="10" name="Afbeelding 9">
            <a:extLst>
              <a:ext uri="{FF2B5EF4-FFF2-40B4-BE49-F238E27FC236}">
                <a16:creationId xmlns:a16="http://schemas.microsoft.com/office/drawing/2014/main" id="{F199EBB2-975F-60E5-ED93-3139C8A7E7FF}"/>
              </a:ext>
            </a:extLst>
          </p:cNvPr>
          <p:cNvPicPr>
            <a:picLocks noChangeAspect="1"/>
          </p:cNvPicPr>
          <p:nvPr/>
        </p:nvPicPr>
        <p:blipFill>
          <a:blip r:embed="rId5"/>
          <a:stretch>
            <a:fillRect/>
          </a:stretch>
        </p:blipFill>
        <p:spPr>
          <a:xfrm>
            <a:off x="1847850" y="1444086"/>
            <a:ext cx="8332470" cy="4477923"/>
          </a:xfrm>
          <a:prstGeom prst="rect">
            <a:avLst/>
          </a:prstGeom>
        </p:spPr>
      </p:pic>
    </p:spTree>
    <p:extLst>
      <p:ext uri="{BB962C8B-B14F-4D97-AF65-F5344CB8AC3E}">
        <p14:creationId xmlns:p14="http://schemas.microsoft.com/office/powerpoint/2010/main" val="2666849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52344" y="280882"/>
            <a:ext cx="9429015" cy="1325563"/>
          </a:xfrm>
        </p:spPr>
        <p:txBody>
          <a:bodyPr/>
          <a:lstStyle/>
          <a:p>
            <a:r>
              <a:rPr lang="nl-NL" dirty="0"/>
              <a:t>Het </a:t>
            </a:r>
            <a:r>
              <a:rPr lang="nl-NL" dirty="0" err="1"/>
              <a:t>Transitielab</a:t>
            </a:r>
            <a:r>
              <a:rPr lang="nl-NL" dirty="0"/>
              <a:t>: een lerende aanpak</a:t>
            </a:r>
          </a:p>
        </p:txBody>
      </p:sp>
      <p:pic>
        <p:nvPicPr>
          <p:cNvPr id="6" name="Afbeelding 5">
            <a:extLst>
              <a:ext uri="{FF2B5EF4-FFF2-40B4-BE49-F238E27FC236}">
                <a16:creationId xmlns:a16="http://schemas.microsoft.com/office/drawing/2014/main" id="{D3DADD98-98D8-C0F5-97B4-2A8846B68F17}"/>
              </a:ext>
            </a:extLst>
          </p:cNvPr>
          <p:cNvPicPr>
            <a:picLocks noChangeAspect="1"/>
          </p:cNvPicPr>
          <p:nvPr/>
        </p:nvPicPr>
        <p:blipFill>
          <a:blip r:embed="rId3"/>
          <a:stretch>
            <a:fillRect/>
          </a:stretch>
        </p:blipFill>
        <p:spPr>
          <a:xfrm>
            <a:off x="10530932" y="3645138"/>
            <a:ext cx="1260126" cy="435151"/>
          </a:xfrm>
          <a:prstGeom prst="rect">
            <a:avLst/>
          </a:prstGeom>
        </p:spPr>
      </p:pic>
      <p:pic>
        <p:nvPicPr>
          <p:cNvPr id="7" name="Afbeelding 6">
            <a:extLst>
              <a:ext uri="{FF2B5EF4-FFF2-40B4-BE49-F238E27FC236}">
                <a16:creationId xmlns:a16="http://schemas.microsoft.com/office/drawing/2014/main" id="{2D4E7DE7-EEBE-D864-CE59-7A9BAA8324FB}"/>
              </a:ext>
            </a:extLst>
          </p:cNvPr>
          <p:cNvPicPr>
            <a:picLocks noChangeAspect="1"/>
          </p:cNvPicPr>
          <p:nvPr/>
        </p:nvPicPr>
        <p:blipFill>
          <a:blip r:embed="rId4"/>
          <a:stretch>
            <a:fillRect/>
          </a:stretch>
        </p:blipFill>
        <p:spPr>
          <a:xfrm>
            <a:off x="10546329" y="3055520"/>
            <a:ext cx="1252427" cy="603442"/>
          </a:xfrm>
          <a:prstGeom prst="rect">
            <a:avLst/>
          </a:prstGeom>
        </p:spPr>
      </p:pic>
      <p:pic>
        <p:nvPicPr>
          <p:cNvPr id="8" name="Afbeelding 7">
            <a:extLst>
              <a:ext uri="{FF2B5EF4-FFF2-40B4-BE49-F238E27FC236}">
                <a16:creationId xmlns:a16="http://schemas.microsoft.com/office/drawing/2014/main" id="{19F8BEEC-2C24-08C0-689C-7F02E3B067EE}"/>
              </a:ext>
            </a:extLst>
          </p:cNvPr>
          <p:cNvPicPr>
            <a:picLocks noChangeAspect="1"/>
          </p:cNvPicPr>
          <p:nvPr/>
        </p:nvPicPr>
        <p:blipFill>
          <a:blip r:embed="rId5"/>
          <a:stretch>
            <a:fillRect/>
          </a:stretch>
        </p:blipFill>
        <p:spPr>
          <a:xfrm>
            <a:off x="10413308" y="2592940"/>
            <a:ext cx="1663866" cy="467251"/>
          </a:xfrm>
          <a:prstGeom prst="rect">
            <a:avLst/>
          </a:prstGeom>
        </p:spPr>
      </p:pic>
      <p:pic>
        <p:nvPicPr>
          <p:cNvPr id="9" name="Afbeelding 8">
            <a:extLst>
              <a:ext uri="{FF2B5EF4-FFF2-40B4-BE49-F238E27FC236}">
                <a16:creationId xmlns:a16="http://schemas.microsoft.com/office/drawing/2014/main" id="{30052574-5FD2-CB07-DCF5-7C89D228231E}"/>
              </a:ext>
            </a:extLst>
          </p:cNvPr>
          <p:cNvPicPr>
            <a:picLocks noChangeAspect="1"/>
          </p:cNvPicPr>
          <p:nvPr/>
        </p:nvPicPr>
        <p:blipFill>
          <a:blip r:embed="rId6"/>
          <a:stretch>
            <a:fillRect/>
          </a:stretch>
        </p:blipFill>
        <p:spPr>
          <a:xfrm>
            <a:off x="10407740" y="1909758"/>
            <a:ext cx="1506510" cy="560817"/>
          </a:xfrm>
          <a:prstGeom prst="rect">
            <a:avLst/>
          </a:prstGeom>
        </p:spPr>
      </p:pic>
      <p:pic>
        <p:nvPicPr>
          <p:cNvPr id="12" name="Afbeelding 11">
            <a:extLst>
              <a:ext uri="{FF2B5EF4-FFF2-40B4-BE49-F238E27FC236}">
                <a16:creationId xmlns:a16="http://schemas.microsoft.com/office/drawing/2014/main" id="{0C5B9C32-0646-DF74-3C47-940736FC4EF3}"/>
              </a:ext>
            </a:extLst>
          </p:cNvPr>
          <p:cNvPicPr>
            <a:picLocks noChangeAspect="1"/>
          </p:cNvPicPr>
          <p:nvPr/>
        </p:nvPicPr>
        <p:blipFill>
          <a:blip r:embed="rId7"/>
          <a:stretch>
            <a:fillRect/>
          </a:stretch>
        </p:blipFill>
        <p:spPr>
          <a:xfrm>
            <a:off x="7924333" y="4581939"/>
            <a:ext cx="4234095" cy="2243924"/>
          </a:xfrm>
          <a:prstGeom prst="rect">
            <a:avLst/>
          </a:prstGeom>
        </p:spPr>
      </p:pic>
      <p:pic>
        <p:nvPicPr>
          <p:cNvPr id="10" name="Afbeelding 9">
            <a:extLst>
              <a:ext uri="{FF2B5EF4-FFF2-40B4-BE49-F238E27FC236}">
                <a16:creationId xmlns:a16="http://schemas.microsoft.com/office/drawing/2014/main" id="{1AEB90D9-0765-07F6-46AE-DA1309BF8B1C}"/>
              </a:ext>
            </a:extLst>
          </p:cNvPr>
          <p:cNvPicPr>
            <a:picLocks noChangeAspect="1"/>
          </p:cNvPicPr>
          <p:nvPr/>
        </p:nvPicPr>
        <p:blipFill>
          <a:blip r:embed="rId8"/>
          <a:stretch>
            <a:fillRect/>
          </a:stretch>
        </p:blipFill>
        <p:spPr>
          <a:xfrm>
            <a:off x="10381951" y="5960551"/>
            <a:ext cx="1606758" cy="884881"/>
          </a:xfrm>
          <a:prstGeom prst="rect">
            <a:avLst/>
          </a:prstGeom>
        </p:spPr>
      </p:pic>
      <p:pic>
        <p:nvPicPr>
          <p:cNvPr id="3" name="Afbeelding 2">
            <a:extLst>
              <a:ext uri="{FF2B5EF4-FFF2-40B4-BE49-F238E27FC236}">
                <a16:creationId xmlns:a16="http://schemas.microsoft.com/office/drawing/2014/main" id="{C51DEB68-871C-D287-9765-A2D142D8FC3A}"/>
              </a:ext>
            </a:extLst>
          </p:cNvPr>
          <p:cNvPicPr>
            <a:picLocks noChangeAspect="1"/>
          </p:cNvPicPr>
          <p:nvPr/>
        </p:nvPicPr>
        <p:blipFill>
          <a:blip r:embed="rId9"/>
          <a:stretch>
            <a:fillRect/>
          </a:stretch>
        </p:blipFill>
        <p:spPr>
          <a:xfrm>
            <a:off x="10515599" y="5620009"/>
            <a:ext cx="1404219" cy="421265"/>
          </a:xfrm>
          <a:prstGeom prst="rect">
            <a:avLst/>
          </a:prstGeom>
        </p:spPr>
      </p:pic>
      <p:pic>
        <p:nvPicPr>
          <p:cNvPr id="4" name="Afbeelding 3">
            <a:extLst>
              <a:ext uri="{FF2B5EF4-FFF2-40B4-BE49-F238E27FC236}">
                <a16:creationId xmlns:a16="http://schemas.microsoft.com/office/drawing/2014/main" id="{C5C86E06-245E-E13B-CBA8-F73BE0ED05BD}"/>
              </a:ext>
            </a:extLst>
          </p:cNvPr>
          <p:cNvPicPr>
            <a:picLocks noChangeAspect="1"/>
          </p:cNvPicPr>
          <p:nvPr/>
        </p:nvPicPr>
        <p:blipFill>
          <a:blip r:embed="rId10"/>
          <a:stretch>
            <a:fillRect/>
          </a:stretch>
        </p:blipFill>
        <p:spPr>
          <a:xfrm>
            <a:off x="10378096" y="4995019"/>
            <a:ext cx="1665347" cy="639670"/>
          </a:xfrm>
          <a:prstGeom prst="rect">
            <a:avLst/>
          </a:prstGeom>
        </p:spPr>
      </p:pic>
      <p:pic>
        <p:nvPicPr>
          <p:cNvPr id="5" name="Afbeelding 4">
            <a:extLst>
              <a:ext uri="{FF2B5EF4-FFF2-40B4-BE49-F238E27FC236}">
                <a16:creationId xmlns:a16="http://schemas.microsoft.com/office/drawing/2014/main" id="{963BD395-EDB9-BC37-A202-9CD920601460}"/>
              </a:ext>
            </a:extLst>
          </p:cNvPr>
          <p:cNvPicPr>
            <a:picLocks noChangeAspect="1"/>
          </p:cNvPicPr>
          <p:nvPr/>
        </p:nvPicPr>
        <p:blipFill>
          <a:blip r:embed="rId11"/>
          <a:stretch>
            <a:fillRect/>
          </a:stretch>
        </p:blipFill>
        <p:spPr>
          <a:xfrm>
            <a:off x="10538631" y="4246694"/>
            <a:ext cx="1252427" cy="615777"/>
          </a:xfrm>
          <a:prstGeom prst="rect">
            <a:avLst/>
          </a:prstGeom>
        </p:spPr>
      </p:pic>
      <p:pic>
        <p:nvPicPr>
          <p:cNvPr id="14" name="Afbeelding 13">
            <a:extLst>
              <a:ext uri="{FF2B5EF4-FFF2-40B4-BE49-F238E27FC236}">
                <a16:creationId xmlns:a16="http://schemas.microsoft.com/office/drawing/2014/main" id="{68764741-64E5-E39D-FDF4-2C0FEA1C71F5}"/>
              </a:ext>
            </a:extLst>
          </p:cNvPr>
          <p:cNvPicPr>
            <a:picLocks noChangeAspect="1"/>
          </p:cNvPicPr>
          <p:nvPr/>
        </p:nvPicPr>
        <p:blipFill>
          <a:blip r:embed="rId12"/>
          <a:stretch>
            <a:fillRect/>
          </a:stretch>
        </p:blipFill>
        <p:spPr>
          <a:xfrm>
            <a:off x="2365513" y="2071991"/>
            <a:ext cx="5093183" cy="4654291"/>
          </a:xfrm>
          <a:prstGeom prst="rect">
            <a:avLst/>
          </a:prstGeom>
        </p:spPr>
      </p:pic>
    </p:spTree>
    <p:extLst>
      <p:ext uri="{BB962C8B-B14F-4D97-AF65-F5344CB8AC3E}">
        <p14:creationId xmlns:p14="http://schemas.microsoft.com/office/powerpoint/2010/main" val="3393924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0A4E5-E161-1B12-9135-C9EAF68E23B8}"/>
              </a:ext>
            </a:extLst>
          </p:cNvPr>
          <p:cNvSpPr>
            <a:spLocks noGrp="1"/>
          </p:cNvSpPr>
          <p:nvPr>
            <p:ph type="title"/>
          </p:nvPr>
        </p:nvSpPr>
        <p:spPr/>
        <p:txBody>
          <a:bodyPr/>
          <a:lstStyle/>
          <a:p>
            <a:r>
              <a:rPr lang="nl-NL" dirty="0"/>
              <a:t>Wijze van werken Katalysator</a:t>
            </a:r>
          </a:p>
        </p:txBody>
      </p:sp>
      <p:sp>
        <p:nvSpPr>
          <p:cNvPr id="3" name="Tijdelijke aanduiding voor tekst 2">
            <a:extLst>
              <a:ext uri="{FF2B5EF4-FFF2-40B4-BE49-F238E27FC236}">
                <a16:creationId xmlns:a16="http://schemas.microsoft.com/office/drawing/2014/main" id="{8FF9D92A-1016-211B-E05A-050CE77FE836}"/>
              </a:ext>
            </a:extLst>
          </p:cNvPr>
          <p:cNvSpPr>
            <a:spLocks noGrp="1"/>
          </p:cNvSpPr>
          <p:nvPr>
            <p:ph type="body" sz="quarter" idx="11"/>
          </p:nvPr>
        </p:nvSpPr>
        <p:spPr/>
        <p:txBody>
          <a:bodyPr>
            <a:normAutofit lnSpcReduction="10000"/>
          </a:bodyPr>
          <a:lstStyle/>
          <a:p>
            <a:pPr marL="0" indent="0" algn="ctr">
              <a:buNone/>
            </a:pPr>
            <a:endParaRPr lang="nl-NL" dirty="0"/>
          </a:p>
          <a:p>
            <a:pPr marL="0" indent="0" algn="ctr">
              <a:buNone/>
            </a:pPr>
            <a:r>
              <a:rPr lang="nl-NL" b="1" dirty="0"/>
              <a:t>Vraagtransitie, lerende aanpak in de eten/ecosysteem</a:t>
            </a:r>
          </a:p>
          <a:p>
            <a:pPr marL="0" indent="0" algn="ctr">
              <a:buNone/>
            </a:pPr>
            <a:endParaRPr lang="nl-NL" b="1" dirty="0"/>
          </a:p>
          <a:p>
            <a:pPr marL="0" indent="0" algn="ctr">
              <a:buNone/>
            </a:pPr>
            <a:br>
              <a:rPr lang="nl-NL" b="1" dirty="0"/>
            </a:br>
            <a:r>
              <a:rPr lang="nl-NL" b="1" dirty="0"/>
              <a:t>Vraagtransformatie, samenwerken binnen één werkveld</a:t>
            </a:r>
          </a:p>
          <a:p>
            <a:pPr marL="0" indent="0" algn="ctr">
              <a:buNone/>
            </a:pPr>
            <a:endParaRPr lang="nl-NL" b="1" dirty="0"/>
          </a:p>
          <a:p>
            <a:pPr marL="0" indent="0" algn="ctr">
              <a:buNone/>
            </a:pPr>
            <a:endParaRPr lang="nl-NL" b="1" dirty="0"/>
          </a:p>
          <a:p>
            <a:pPr marL="0" indent="0" algn="ctr">
              <a:buNone/>
            </a:pPr>
            <a:r>
              <a:rPr lang="nl-NL" b="1" dirty="0"/>
              <a:t>Vraagarticulatie/Wat is nodig/Ontwikkeling</a:t>
            </a:r>
          </a:p>
          <a:p>
            <a:pPr marL="0" indent="0" algn="ctr">
              <a:buNone/>
            </a:pPr>
            <a:endParaRPr lang="nl-NL" b="1" dirty="0"/>
          </a:p>
          <a:p>
            <a:pPr marL="0" indent="0" algn="ctr">
              <a:buNone/>
            </a:pPr>
            <a:endParaRPr lang="nl-NL" b="1" dirty="0"/>
          </a:p>
          <a:p>
            <a:pPr marL="0" indent="0" algn="ctr">
              <a:buNone/>
            </a:pPr>
            <a:r>
              <a:rPr lang="nl-NL" b="1" dirty="0"/>
              <a:t>Noodzaak van bedrijven</a:t>
            </a:r>
          </a:p>
          <a:p>
            <a:pPr marL="0" indent="0" algn="ctr">
              <a:buNone/>
            </a:pPr>
            <a:endParaRPr lang="nl-NL" dirty="0"/>
          </a:p>
        </p:txBody>
      </p:sp>
      <p:pic>
        <p:nvPicPr>
          <p:cNvPr id="8" name="Graphic 7" descr="Pijl omhoog met effen opvulling">
            <a:extLst>
              <a:ext uri="{FF2B5EF4-FFF2-40B4-BE49-F238E27FC236}">
                <a16:creationId xmlns:a16="http://schemas.microsoft.com/office/drawing/2014/main" id="{83EA7ACD-4B53-40F8-D06E-E59C65078F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7667" y="5139599"/>
            <a:ext cx="914400" cy="747490"/>
          </a:xfrm>
          <a:prstGeom prst="rect">
            <a:avLst/>
          </a:prstGeom>
        </p:spPr>
      </p:pic>
      <p:pic>
        <p:nvPicPr>
          <p:cNvPr id="9" name="Graphic 8" descr="Pijl omhoog met effen opvulling">
            <a:extLst>
              <a:ext uri="{FF2B5EF4-FFF2-40B4-BE49-F238E27FC236}">
                <a16:creationId xmlns:a16="http://schemas.microsoft.com/office/drawing/2014/main" id="{4FE5687B-92D8-8BDF-3E78-1CFB9F6611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7667" y="3991558"/>
            <a:ext cx="914400" cy="747490"/>
          </a:xfrm>
          <a:prstGeom prst="rect">
            <a:avLst/>
          </a:prstGeom>
        </p:spPr>
      </p:pic>
      <p:pic>
        <p:nvPicPr>
          <p:cNvPr id="10" name="Graphic 9" descr="Pijl omhoog met effen opvulling">
            <a:extLst>
              <a:ext uri="{FF2B5EF4-FFF2-40B4-BE49-F238E27FC236}">
                <a16:creationId xmlns:a16="http://schemas.microsoft.com/office/drawing/2014/main" id="{7781EB9E-A5C6-7354-9734-B697B11492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7668" y="2963038"/>
            <a:ext cx="914400" cy="747490"/>
          </a:xfrm>
          <a:prstGeom prst="rect">
            <a:avLst/>
          </a:prstGeom>
        </p:spPr>
      </p:pic>
    </p:spTree>
    <p:extLst>
      <p:ext uri="{BB962C8B-B14F-4D97-AF65-F5344CB8AC3E}">
        <p14:creationId xmlns:p14="http://schemas.microsoft.com/office/powerpoint/2010/main" val="19463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C5D97-3B75-E594-6CA3-69351F800579}"/>
              </a:ext>
            </a:extLst>
          </p:cNvPr>
          <p:cNvSpPr>
            <a:spLocks noGrp="1"/>
          </p:cNvSpPr>
          <p:nvPr>
            <p:ph type="title"/>
          </p:nvPr>
        </p:nvSpPr>
        <p:spPr/>
        <p:txBody>
          <a:bodyPr/>
          <a:lstStyle/>
          <a:p>
            <a:r>
              <a:rPr lang="nl-NL" dirty="0"/>
              <a:t>Professionaliseringslab (BS3)</a:t>
            </a:r>
          </a:p>
        </p:txBody>
      </p:sp>
      <p:sp>
        <p:nvSpPr>
          <p:cNvPr id="3" name="Tijdelijke aanduiding voor tekst 2">
            <a:extLst>
              <a:ext uri="{FF2B5EF4-FFF2-40B4-BE49-F238E27FC236}">
                <a16:creationId xmlns:a16="http://schemas.microsoft.com/office/drawing/2014/main" id="{9686DF13-25D7-56C2-A674-1634DFD29DBE}"/>
              </a:ext>
            </a:extLst>
          </p:cNvPr>
          <p:cNvSpPr>
            <a:spLocks noGrp="1"/>
          </p:cNvSpPr>
          <p:nvPr>
            <p:ph type="body" sz="quarter" idx="11"/>
          </p:nvPr>
        </p:nvSpPr>
        <p:spPr/>
        <p:txBody>
          <a:bodyPr>
            <a:normAutofit/>
          </a:bodyPr>
          <a:lstStyle/>
          <a:p>
            <a:r>
              <a:rPr lang="nl-NL" dirty="0"/>
              <a:t>Het ontwikkelen van competenties bij docenten, onderwijsontwikkelaars, marketing- en communicatieprofessionals en supportstaf, zodat zij beter in staat zijn om </a:t>
            </a:r>
            <a:r>
              <a:rPr lang="nl-NL" dirty="0" err="1"/>
              <a:t>vraaggestuurd</a:t>
            </a:r>
            <a:r>
              <a:rPr lang="nl-NL" dirty="0"/>
              <a:t> te werken en in te spelen op de behoefte van werkenden/werkzoekenden en werk- gevers. </a:t>
            </a:r>
          </a:p>
          <a:p>
            <a:r>
              <a:rPr lang="nl-NL" dirty="0"/>
              <a:t>Het beter ondersteunen van werkenden/werkzoekenden en werkgevers met een vraag op het gebied van een leven lang ontwikkelen door twee nieuwe functies te creëren. Werkenden/werkzoekenden kunnen </a:t>
            </a:r>
            <a:r>
              <a:rPr lang="nl-NL" dirty="0" err="1"/>
              <a:t>instellingsoverstijgend</a:t>
            </a:r>
            <a:r>
              <a:rPr lang="nl-NL" dirty="0"/>
              <a:t> persoonlijk advies krijgen van een LLO-adviseur via het Utrechtse platform </a:t>
            </a:r>
            <a:r>
              <a:rPr lang="nl-NL" dirty="0">
                <a:hlinkClick r:id="rId2"/>
              </a:rPr>
              <a:t>www.maakjestap.nl</a:t>
            </a:r>
            <a:r>
              <a:rPr lang="nl-NL" dirty="0"/>
              <a:t>  Voor werkgevers gaat het consortium </a:t>
            </a:r>
            <a:r>
              <a:rPr lang="nl-NL" dirty="0" err="1"/>
              <a:t>instellingsoverstijgende</a:t>
            </a:r>
            <a:r>
              <a:rPr lang="nl-NL" dirty="0"/>
              <a:t> accountmanagers aanstellen als aanspreekpunt </a:t>
            </a:r>
            <a:r>
              <a:rPr lang="nl-NL"/>
              <a:t>voor LLO-vraagstukken</a:t>
            </a:r>
            <a:r>
              <a:rPr lang="nl-NL" dirty="0"/>
              <a:t>.</a:t>
            </a:r>
          </a:p>
        </p:txBody>
      </p:sp>
    </p:spTree>
    <p:extLst>
      <p:ext uri="{BB962C8B-B14F-4D97-AF65-F5344CB8AC3E}">
        <p14:creationId xmlns:p14="http://schemas.microsoft.com/office/powerpoint/2010/main" val="378550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ROCMN 2024 1">
      <a:dk1>
        <a:srgbClr val="2E0791"/>
      </a:dk1>
      <a:lt1>
        <a:srgbClr val="EAF1FC"/>
      </a:lt1>
      <a:dk2>
        <a:srgbClr val="FFE319"/>
      </a:dk2>
      <a:lt2>
        <a:srgbClr val="FFF9C7"/>
      </a:lt2>
      <a:accent1>
        <a:srgbClr val="3C82FF"/>
      </a:accent1>
      <a:accent2>
        <a:srgbClr val="A8EBFF"/>
      </a:accent2>
      <a:accent3>
        <a:srgbClr val="E82C6C"/>
      </a:accent3>
      <a:accent4>
        <a:srgbClr val="F2D3FF"/>
      </a:accent4>
      <a:accent5>
        <a:srgbClr val="00D0AA"/>
      </a:accent5>
      <a:accent6>
        <a:srgbClr val="CCF6EE"/>
      </a:accent6>
      <a:hlink>
        <a:srgbClr val="3C82FF"/>
      </a:hlink>
      <a:folHlink>
        <a:srgbClr val="3C82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OC Midden Nederland - basistemplate" id="{0AF2F114-FC13-C545-AF6C-CDD3B5C504EE}" vid="{63BC4D8B-3470-1140-93FF-4B8200F34A2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12a1706-094c-4dea-ab0d-cd9a9b023426" xsi:nil="true"/>
    <lcf76f155ced4ddcb4097134ff3c332f xmlns="35a9fef1-9084-44e1-8798-788ad229722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BF21F0483C5D4E85110485FA6F9484" ma:contentTypeVersion="10" ma:contentTypeDescription="Een nieuw document maken." ma:contentTypeScope="" ma:versionID="2fd0b9325fc9d11c70a9ea8fbb3c7ca4">
  <xsd:schema xmlns:xsd="http://www.w3.org/2001/XMLSchema" xmlns:xs="http://www.w3.org/2001/XMLSchema" xmlns:p="http://schemas.microsoft.com/office/2006/metadata/properties" xmlns:ns2="35a9fef1-9084-44e1-8798-788ad229722a" xmlns:ns3="812a1706-094c-4dea-ab0d-cd9a9b023426" targetNamespace="http://schemas.microsoft.com/office/2006/metadata/properties" ma:root="true" ma:fieldsID="6d05f537bc245cad5dfb07c081ac3ecd" ns2:_="" ns3:_="">
    <xsd:import namespace="35a9fef1-9084-44e1-8798-788ad229722a"/>
    <xsd:import namespace="812a1706-094c-4dea-ab0d-cd9a9b02342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9fef1-9084-44e1-8798-788ad22972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3bf51467-aee2-4e68-9157-99838e0eaad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2a1706-094c-4dea-ab0d-cd9a9b02342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102ea83-f89c-4a54-a69b-7aae50629a70}" ma:internalName="TaxCatchAll" ma:showField="CatchAllData" ma:web="812a1706-094c-4dea-ab0d-cd9a9b0234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D41CBC-0486-48F4-A9F2-75E82023B6C2}">
  <ds:schemaRefs>
    <ds:schemaRef ds:uri="http://schemas.microsoft.com/sharepoint/v3/contenttype/forms"/>
  </ds:schemaRefs>
</ds:datastoreItem>
</file>

<file path=customXml/itemProps2.xml><?xml version="1.0" encoding="utf-8"?>
<ds:datastoreItem xmlns:ds="http://schemas.openxmlformats.org/officeDocument/2006/customXml" ds:itemID="{EDCA2F7F-B31D-403C-A063-6C5540242101}">
  <ds:schemaRefs>
    <ds:schemaRef ds:uri="812a1706-094c-4dea-ab0d-cd9a9b023426"/>
    <ds:schemaRef ds:uri="http://purl.org/dc/elements/1.1/"/>
    <ds:schemaRef ds:uri="http://schemas.microsoft.com/office/2006/documentManagement/types"/>
    <ds:schemaRef ds:uri="35a9fef1-9084-44e1-8798-788ad229722a"/>
    <ds:schemaRef ds:uri="http://purl.org/dc/dcmitype/"/>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616250B-36AE-4910-A863-15ECF8923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9fef1-9084-44e1-8798-788ad229722a"/>
    <ds:schemaRef ds:uri="812a1706-094c-4dea-ab0d-cd9a9b0234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OCUTR3803 PowerPoint template ROC Midden Nederland</Template>
  <TotalTime>554</TotalTime>
  <Words>932</Words>
  <Application>Microsoft Office PowerPoint</Application>
  <PresentationFormat>Breedbeeld</PresentationFormat>
  <Paragraphs>91</Paragraphs>
  <Slides>13</Slides>
  <Notes>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Aptos ExtraBold</vt:lpstr>
      <vt:lpstr>Arial</vt:lpstr>
      <vt:lpstr>Calibri</vt:lpstr>
      <vt:lpstr>Aptos</vt:lpstr>
      <vt:lpstr>Source Sans Pro</vt:lpstr>
      <vt:lpstr>Kantoorthema</vt:lpstr>
      <vt:lpstr>LLO-Katalysator Consortium Utrecht</vt:lpstr>
      <vt:lpstr>LLO-Katalysator, bouwstenen </vt:lpstr>
      <vt:lpstr>Achtergrond regio Utrecht </vt:lpstr>
      <vt:lpstr>Doelstelling</vt:lpstr>
      <vt:lpstr>Uitdagingen in de regio Utrecht (BS2)</vt:lpstr>
      <vt:lpstr>PowerPoint-presentatie</vt:lpstr>
      <vt:lpstr>Het Transitielab: een lerende aanpak</vt:lpstr>
      <vt:lpstr>Wijze van werken Katalysator</vt:lpstr>
      <vt:lpstr>Professionaliseringslab (BS3)</vt:lpstr>
      <vt:lpstr>Noodzaak opzetten professionaliseringslab (BS 3)</vt:lpstr>
      <vt:lpstr>Onze ambitie: door samenwerking een integrale aanpak van LLO realiseren.</vt:lpstr>
      <vt:lpstr>Aan de slag: bedrijven welkom (MKB)</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van deze presentatie</dc:title>
  <dc:creator>Koch, R.P.P.M. (Robert)</dc:creator>
  <cp:lastModifiedBy>Koch, R.P.P.M. (Robert)</cp:lastModifiedBy>
  <cp:revision>2</cp:revision>
  <cp:lastPrinted>2024-10-11T10:38:38Z</cp:lastPrinted>
  <dcterms:created xsi:type="dcterms:W3CDTF">2024-10-09T07:12:34Z</dcterms:created>
  <dcterms:modified xsi:type="dcterms:W3CDTF">2024-10-16T12:41:27Z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0x01010017BF21F0483C5D4E85110485FA6F9484</vt:lpwstr>
  </property>
</Properties>
</file>